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3.xml" ContentType="application/vnd.openxmlformats-officedocument.drawingml.diagramLayout+xml"/>
  <Override PartName="/ppt/diagrams/data4.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diagrams/layout4.xml" ContentType="application/vnd.openxmlformats-officedocument.drawingml.diagram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86" r:id="rId2"/>
    <p:sldId id="256" r:id="rId3"/>
    <p:sldId id="257" r:id="rId4"/>
    <p:sldId id="262" r:id="rId5"/>
    <p:sldId id="259" r:id="rId6"/>
    <p:sldId id="260"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84" r:id="rId22"/>
    <p:sldId id="276" r:id="rId23"/>
    <p:sldId id="277" r:id="rId24"/>
    <p:sldId id="278" r:id="rId25"/>
    <p:sldId id="279" r:id="rId26"/>
    <p:sldId id="280" r:id="rId27"/>
    <p:sldId id="281" r:id="rId28"/>
    <p:sldId id="282" r:id="rId29"/>
    <p:sldId id="283" r:id="rId30"/>
    <p:sldId id="285" r:id="rId31"/>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47" autoAdjust="0"/>
    <p:restoredTop sz="94606" autoAdjust="0"/>
  </p:normalViewPr>
  <p:slideViewPr>
    <p:cSldViewPr>
      <p:cViewPr>
        <p:scale>
          <a:sx n="70" d="100"/>
          <a:sy n="70" d="100"/>
        </p:scale>
        <p:origin x="-1974" y="-4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9A951C-F310-4182-876C-92DE733A7492}"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de-DE"/>
        </a:p>
      </dgm:t>
    </dgm:pt>
    <dgm:pt modelId="{75D7D956-FE36-4ADC-BEF6-6918B0C49CB9}">
      <dgm:prSet phldrT="[Text]" custT="1"/>
      <dgm:spPr/>
      <dgm:t>
        <a:bodyPr/>
        <a:lstStyle/>
        <a:p>
          <a:r>
            <a:rPr lang="de-DE" sz="1200" smtClean="0"/>
            <a:t>Ziele und Vorgehensweisen</a:t>
          </a:r>
        </a:p>
      </dgm:t>
    </dgm:pt>
    <dgm:pt modelId="{53A1E188-4ED4-4F06-8BC9-3E924BB4164B}" type="parTrans" cxnId="{8E29469C-DBF0-4BF6-89F4-91C163CF5A65}">
      <dgm:prSet/>
      <dgm:spPr/>
      <dgm:t>
        <a:bodyPr/>
        <a:lstStyle/>
        <a:p>
          <a:endParaRPr lang="de-DE"/>
        </a:p>
      </dgm:t>
    </dgm:pt>
    <dgm:pt modelId="{D5E2A8B7-607E-43DE-8DD3-9BD5317603F1}" type="sibTrans" cxnId="{8E29469C-DBF0-4BF6-89F4-91C163CF5A65}">
      <dgm:prSet/>
      <dgm:spPr/>
      <dgm:t>
        <a:bodyPr/>
        <a:lstStyle/>
        <a:p>
          <a:endParaRPr lang="de-DE"/>
        </a:p>
      </dgm:t>
    </dgm:pt>
    <dgm:pt modelId="{36D23304-66F9-4270-BB84-ECD833D3E5EB}">
      <dgm:prSet phldrT="[Text]" custT="1"/>
      <dgm:spPr/>
      <dgm:t>
        <a:bodyPr/>
        <a:lstStyle/>
        <a:p>
          <a:r>
            <a:rPr lang="de-DE" sz="1000" smtClean="0"/>
            <a:t>Ermittlung von Prozessschwankungen bei unterschiedlichen Vormaterialien mit Hilfe statistischer Mittel</a:t>
          </a:r>
          <a:endParaRPr lang="de-DE" sz="1000"/>
        </a:p>
      </dgm:t>
    </dgm:pt>
    <dgm:pt modelId="{E8BB290E-F405-41C6-B49E-B47813CB3A03}" type="parTrans" cxnId="{C48C9AD8-CA9D-4EC2-A02D-C979BE1221A7}">
      <dgm:prSet/>
      <dgm:spPr/>
      <dgm:t>
        <a:bodyPr/>
        <a:lstStyle/>
        <a:p>
          <a:endParaRPr lang="de-DE"/>
        </a:p>
      </dgm:t>
    </dgm:pt>
    <dgm:pt modelId="{1B5B472C-5ACA-4FA5-90A3-34D85FB1992C}" type="sibTrans" cxnId="{C48C9AD8-CA9D-4EC2-A02D-C979BE1221A7}">
      <dgm:prSet/>
      <dgm:spPr/>
      <dgm:t>
        <a:bodyPr/>
        <a:lstStyle/>
        <a:p>
          <a:endParaRPr lang="de-DE"/>
        </a:p>
      </dgm:t>
    </dgm:pt>
    <dgm:pt modelId="{A4871E38-4F31-4537-A71A-49D892991ECB}">
      <dgm:prSet phldrT="[Text]" custT="1"/>
      <dgm:spPr/>
      <dgm:t>
        <a:bodyPr/>
        <a:lstStyle/>
        <a:p>
          <a:r>
            <a:rPr lang="de-DE" sz="1000" smtClean="0"/>
            <a:t>Die unterschiedlichen Chargen  durchlaufen alle Fertigungsstufen </a:t>
          </a:r>
          <a:endParaRPr lang="de-DE" sz="1000"/>
        </a:p>
      </dgm:t>
    </dgm:pt>
    <dgm:pt modelId="{02965087-E278-46ED-BC78-5BFE7877136B}" type="parTrans" cxnId="{45FE58D4-DF41-403B-990B-3BEF0E5DE89F}">
      <dgm:prSet/>
      <dgm:spPr/>
      <dgm:t>
        <a:bodyPr/>
        <a:lstStyle/>
        <a:p>
          <a:endParaRPr lang="de-DE"/>
        </a:p>
      </dgm:t>
    </dgm:pt>
    <dgm:pt modelId="{F4976DED-CA2D-4580-9FEA-304F60C8B796}" type="sibTrans" cxnId="{45FE58D4-DF41-403B-990B-3BEF0E5DE89F}">
      <dgm:prSet/>
      <dgm:spPr/>
      <dgm:t>
        <a:bodyPr/>
        <a:lstStyle/>
        <a:p>
          <a:endParaRPr lang="de-DE"/>
        </a:p>
      </dgm:t>
    </dgm:pt>
    <dgm:pt modelId="{11B4A274-5695-4ACD-9E63-C343A9B02F68}">
      <dgm:prSet phldrT="[Text]" custT="1"/>
      <dgm:spPr/>
      <dgm:t>
        <a:bodyPr/>
        <a:lstStyle/>
        <a:p>
          <a:r>
            <a:rPr lang="de-DE" sz="1000" smtClean="0"/>
            <a:t>Spezifische Untersuchung des Einflusses verschiedener Wirkteile in Hinblick auf die Prozessfähigkeit bei bestimmter Bearbeitungsstufe  (Kröpfen)</a:t>
          </a:r>
          <a:endParaRPr lang="de-DE" sz="1000"/>
        </a:p>
      </dgm:t>
    </dgm:pt>
    <dgm:pt modelId="{63C978A6-C10F-447D-9C84-0CF742E2016B}" type="parTrans" cxnId="{8D064293-77D8-490D-89C4-E304A9A5B28B}">
      <dgm:prSet/>
      <dgm:spPr/>
      <dgm:t>
        <a:bodyPr/>
        <a:lstStyle/>
        <a:p>
          <a:endParaRPr lang="de-DE"/>
        </a:p>
      </dgm:t>
    </dgm:pt>
    <dgm:pt modelId="{9F265D13-8364-409A-8F09-164B63E63A78}" type="sibTrans" cxnId="{8D064293-77D8-490D-89C4-E304A9A5B28B}">
      <dgm:prSet/>
      <dgm:spPr/>
      <dgm:t>
        <a:bodyPr/>
        <a:lstStyle/>
        <a:p>
          <a:endParaRPr lang="de-DE"/>
        </a:p>
      </dgm:t>
    </dgm:pt>
    <dgm:pt modelId="{B993A131-0068-4418-ACF3-06B86EE3A047}">
      <dgm:prSet phldrT="[Text]" custT="1"/>
      <dgm:spPr/>
      <dgm:t>
        <a:bodyPr/>
        <a:lstStyle/>
        <a:p>
          <a:r>
            <a:rPr lang="de-DE" sz="1000" smtClean="0"/>
            <a:t>Materialien einer Charge werden auf der Fertigungsstufe mit verschiedenen Wirkteilkombinationen bearbeitet</a:t>
          </a:r>
          <a:endParaRPr lang="de-DE" sz="1000"/>
        </a:p>
      </dgm:t>
    </dgm:pt>
    <dgm:pt modelId="{7A9E3E7B-0A0F-490D-90F5-5DD407F62CB8}" type="parTrans" cxnId="{D42D71E6-D334-4BFE-A414-36A0B106D254}">
      <dgm:prSet/>
      <dgm:spPr/>
      <dgm:t>
        <a:bodyPr/>
        <a:lstStyle/>
        <a:p>
          <a:endParaRPr lang="de-DE"/>
        </a:p>
      </dgm:t>
    </dgm:pt>
    <dgm:pt modelId="{ED2685EB-F091-453E-B154-09A015DE4F0A}" type="sibTrans" cxnId="{D42D71E6-D334-4BFE-A414-36A0B106D254}">
      <dgm:prSet/>
      <dgm:spPr/>
      <dgm:t>
        <a:bodyPr/>
        <a:lstStyle/>
        <a:p>
          <a:endParaRPr lang="de-DE"/>
        </a:p>
      </dgm:t>
    </dgm:pt>
    <dgm:pt modelId="{3D6FD6B5-4EB5-477A-920B-42FE4685C280}">
      <dgm:prSet custT="1"/>
      <dgm:spPr/>
      <dgm:t>
        <a:bodyPr/>
        <a:lstStyle/>
        <a:p>
          <a:r>
            <a:rPr lang="de-DE" sz="1000" smtClean="0"/>
            <a:t>Messergebnisse werden in Tabellen festgehalten und statistisch ausgewertet</a:t>
          </a:r>
          <a:endParaRPr lang="de-DE" sz="1000"/>
        </a:p>
      </dgm:t>
    </dgm:pt>
    <dgm:pt modelId="{27ABFF87-1D5F-4D58-A603-07E3637D7AB9}" type="parTrans" cxnId="{9B071B87-504F-464D-BB9F-BC0096282456}">
      <dgm:prSet/>
      <dgm:spPr/>
      <dgm:t>
        <a:bodyPr/>
        <a:lstStyle/>
        <a:p>
          <a:endParaRPr lang="de-DE"/>
        </a:p>
      </dgm:t>
    </dgm:pt>
    <dgm:pt modelId="{8D138C5B-A647-4D48-8AF3-9833F5A3527C}" type="sibTrans" cxnId="{9B071B87-504F-464D-BB9F-BC0096282456}">
      <dgm:prSet/>
      <dgm:spPr/>
      <dgm:t>
        <a:bodyPr/>
        <a:lstStyle/>
        <a:p>
          <a:endParaRPr lang="de-DE"/>
        </a:p>
      </dgm:t>
    </dgm:pt>
    <dgm:pt modelId="{7E580779-504C-41EE-939B-F179DC35543E}">
      <dgm:prSet custT="1"/>
      <dgm:spPr/>
      <dgm:t>
        <a:bodyPr/>
        <a:lstStyle/>
        <a:p>
          <a:r>
            <a:rPr lang="de-DE" sz="1000" smtClean="0"/>
            <a:t>Auf jeder Stufe wird mit den dazu vorgesehenen Messverfahren  die ausschlaggebende Profilform (Aussenkontur) gemessen</a:t>
          </a:r>
        </a:p>
      </dgm:t>
    </dgm:pt>
    <dgm:pt modelId="{934F14F6-CC0E-4815-A60F-A0F83BF8F502}" type="parTrans" cxnId="{13412ED9-1371-41E7-8464-5175C20B5366}">
      <dgm:prSet/>
      <dgm:spPr/>
      <dgm:t>
        <a:bodyPr/>
        <a:lstStyle/>
        <a:p>
          <a:endParaRPr lang="de-DE"/>
        </a:p>
      </dgm:t>
    </dgm:pt>
    <dgm:pt modelId="{675C84BD-B398-4F24-8E87-587E0F5A20F1}" type="sibTrans" cxnId="{13412ED9-1371-41E7-8464-5175C20B5366}">
      <dgm:prSet/>
      <dgm:spPr/>
      <dgm:t>
        <a:bodyPr/>
        <a:lstStyle/>
        <a:p>
          <a:endParaRPr lang="de-DE"/>
        </a:p>
      </dgm:t>
    </dgm:pt>
    <dgm:pt modelId="{E97D534D-C738-4F4F-8ADC-FC07A3605623}">
      <dgm:prSet custT="1"/>
      <dgm:spPr/>
      <dgm:t>
        <a:bodyPr/>
        <a:lstStyle/>
        <a:p>
          <a:r>
            <a:rPr lang="de-DE" sz="1000" smtClean="0"/>
            <a:t>Nach Durchführung des Prozesses der jeweiligen Kombination, soll eine Sichtprüfung der Wirkteile sowie des Prozessresultats  neue Erkenntnisse liefern </a:t>
          </a:r>
          <a:endParaRPr lang="de-DE" sz="1000"/>
        </a:p>
      </dgm:t>
    </dgm:pt>
    <dgm:pt modelId="{C4B7BB22-10BF-450F-BBC8-DC295D488B3F}" type="parTrans" cxnId="{D4FED212-91F5-4012-9BB3-AFA2D1B258EC}">
      <dgm:prSet/>
      <dgm:spPr/>
      <dgm:t>
        <a:bodyPr/>
        <a:lstStyle/>
        <a:p>
          <a:endParaRPr lang="de-DE"/>
        </a:p>
      </dgm:t>
    </dgm:pt>
    <dgm:pt modelId="{75E55968-BBAF-4371-8F05-CF414A0E3252}" type="sibTrans" cxnId="{D4FED212-91F5-4012-9BB3-AFA2D1B258EC}">
      <dgm:prSet/>
      <dgm:spPr/>
      <dgm:t>
        <a:bodyPr/>
        <a:lstStyle/>
        <a:p>
          <a:endParaRPr lang="de-DE"/>
        </a:p>
      </dgm:t>
    </dgm:pt>
    <dgm:pt modelId="{F120ED80-621A-466B-8FFD-21CFF449DCF4}">
      <dgm:prSet custT="1"/>
      <dgm:spPr/>
      <dgm:t>
        <a:bodyPr/>
        <a:lstStyle/>
        <a:p>
          <a:r>
            <a:rPr lang="de-DE" sz="1000" smtClean="0"/>
            <a:t>Endziel ist die Bestimmung des Vormaterials mit den insgesamt geringsten Prozessschwankungen, was zukünftig eine kontinuierliche Qualität und eine Ausschussreduzierung in der Serienfertigung mit sich bringen soll</a:t>
          </a:r>
          <a:endParaRPr lang="de-DE" sz="1000"/>
        </a:p>
      </dgm:t>
    </dgm:pt>
    <dgm:pt modelId="{965C53DD-237F-4E22-A643-FA8D6BA9B4D8}" type="parTrans" cxnId="{98415DA0-E83E-4D1E-B610-F16944650492}">
      <dgm:prSet/>
      <dgm:spPr/>
      <dgm:t>
        <a:bodyPr/>
        <a:lstStyle/>
        <a:p>
          <a:endParaRPr lang="de-DE"/>
        </a:p>
      </dgm:t>
    </dgm:pt>
    <dgm:pt modelId="{15A30A86-0243-472A-AB3C-999AB5A60B40}" type="sibTrans" cxnId="{98415DA0-E83E-4D1E-B610-F16944650492}">
      <dgm:prSet/>
      <dgm:spPr/>
      <dgm:t>
        <a:bodyPr/>
        <a:lstStyle/>
        <a:p>
          <a:endParaRPr lang="de-DE"/>
        </a:p>
      </dgm:t>
    </dgm:pt>
    <dgm:pt modelId="{CC05DAC2-D32E-4D4F-BFE1-4068AFC382BF}" type="pres">
      <dgm:prSet presAssocID="{019A951C-F310-4182-876C-92DE733A7492}" presName="hierChild1" presStyleCnt="0">
        <dgm:presLayoutVars>
          <dgm:chPref val="1"/>
          <dgm:dir/>
          <dgm:animOne val="branch"/>
          <dgm:animLvl val="lvl"/>
          <dgm:resizeHandles/>
        </dgm:presLayoutVars>
      </dgm:prSet>
      <dgm:spPr/>
      <dgm:t>
        <a:bodyPr/>
        <a:lstStyle/>
        <a:p>
          <a:endParaRPr lang="de-DE"/>
        </a:p>
      </dgm:t>
    </dgm:pt>
    <dgm:pt modelId="{FF2EF715-DC21-4112-80CC-17BE24831829}" type="pres">
      <dgm:prSet presAssocID="{75D7D956-FE36-4ADC-BEF6-6918B0C49CB9}" presName="hierRoot1" presStyleCnt="0"/>
      <dgm:spPr/>
    </dgm:pt>
    <dgm:pt modelId="{E1EB9450-5846-4D76-87B1-1439F1F8DCBC}" type="pres">
      <dgm:prSet presAssocID="{75D7D956-FE36-4ADC-BEF6-6918B0C49CB9}" presName="composite" presStyleCnt="0"/>
      <dgm:spPr/>
    </dgm:pt>
    <dgm:pt modelId="{D5E19934-3399-4CB0-A524-BC74216008F1}" type="pres">
      <dgm:prSet presAssocID="{75D7D956-FE36-4ADC-BEF6-6918B0C49CB9}" presName="background" presStyleLbl="node0" presStyleIdx="0" presStyleCnt="1"/>
      <dgm:spPr/>
    </dgm:pt>
    <dgm:pt modelId="{64DE5ACF-B28B-403E-B990-992AD81273D5}" type="pres">
      <dgm:prSet presAssocID="{75D7D956-FE36-4ADC-BEF6-6918B0C49CB9}" presName="text" presStyleLbl="fgAcc0" presStyleIdx="0" presStyleCnt="1" custScaleX="114589" custScaleY="97261">
        <dgm:presLayoutVars>
          <dgm:chPref val="3"/>
        </dgm:presLayoutVars>
      </dgm:prSet>
      <dgm:spPr/>
      <dgm:t>
        <a:bodyPr/>
        <a:lstStyle/>
        <a:p>
          <a:endParaRPr lang="de-DE"/>
        </a:p>
      </dgm:t>
    </dgm:pt>
    <dgm:pt modelId="{15B73C4F-F4DD-45A1-B221-36E57F0609FF}" type="pres">
      <dgm:prSet presAssocID="{75D7D956-FE36-4ADC-BEF6-6918B0C49CB9}" presName="hierChild2" presStyleCnt="0"/>
      <dgm:spPr/>
    </dgm:pt>
    <dgm:pt modelId="{F91D32B2-228B-4CE5-8C90-CA39ED10CDE2}" type="pres">
      <dgm:prSet presAssocID="{E8BB290E-F405-41C6-B49E-B47813CB3A03}" presName="Name10" presStyleLbl="parChTrans1D2" presStyleIdx="0" presStyleCnt="2"/>
      <dgm:spPr/>
      <dgm:t>
        <a:bodyPr/>
        <a:lstStyle/>
        <a:p>
          <a:endParaRPr lang="de-DE"/>
        </a:p>
      </dgm:t>
    </dgm:pt>
    <dgm:pt modelId="{A0FC0A11-4BA4-4329-9D78-20B4749D40C7}" type="pres">
      <dgm:prSet presAssocID="{36D23304-66F9-4270-BB84-ECD833D3E5EB}" presName="hierRoot2" presStyleCnt="0"/>
      <dgm:spPr/>
    </dgm:pt>
    <dgm:pt modelId="{C48035CA-7070-454D-9B6C-93A76484F965}" type="pres">
      <dgm:prSet presAssocID="{36D23304-66F9-4270-BB84-ECD833D3E5EB}" presName="composite2" presStyleCnt="0"/>
      <dgm:spPr/>
    </dgm:pt>
    <dgm:pt modelId="{73412179-3676-44A3-8977-D0348B67456B}" type="pres">
      <dgm:prSet presAssocID="{36D23304-66F9-4270-BB84-ECD833D3E5EB}" presName="background2" presStyleLbl="node2" presStyleIdx="0" presStyleCnt="2"/>
      <dgm:spPr/>
    </dgm:pt>
    <dgm:pt modelId="{729FF614-16BF-4DE7-8E54-B2B2CA67E61D}" type="pres">
      <dgm:prSet presAssocID="{36D23304-66F9-4270-BB84-ECD833D3E5EB}" presName="text2" presStyleLbl="fgAcc2" presStyleIdx="0" presStyleCnt="2" custScaleX="145113" custScaleY="141719">
        <dgm:presLayoutVars>
          <dgm:chPref val="3"/>
        </dgm:presLayoutVars>
      </dgm:prSet>
      <dgm:spPr/>
      <dgm:t>
        <a:bodyPr/>
        <a:lstStyle/>
        <a:p>
          <a:endParaRPr lang="de-DE"/>
        </a:p>
      </dgm:t>
    </dgm:pt>
    <dgm:pt modelId="{374ABEF1-D9A6-4E64-A402-DE7A6713A882}" type="pres">
      <dgm:prSet presAssocID="{36D23304-66F9-4270-BB84-ECD833D3E5EB}" presName="hierChild3" presStyleCnt="0"/>
      <dgm:spPr/>
    </dgm:pt>
    <dgm:pt modelId="{8F327775-CB9E-4E1B-B648-3F4AB2DC07BD}" type="pres">
      <dgm:prSet presAssocID="{02965087-E278-46ED-BC78-5BFE7877136B}" presName="Name17" presStyleLbl="parChTrans1D3" presStyleIdx="0" presStyleCnt="2"/>
      <dgm:spPr/>
      <dgm:t>
        <a:bodyPr/>
        <a:lstStyle/>
        <a:p>
          <a:endParaRPr lang="de-DE"/>
        </a:p>
      </dgm:t>
    </dgm:pt>
    <dgm:pt modelId="{0FB4E6EF-5C48-4224-B6E2-0E37F0024C5B}" type="pres">
      <dgm:prSet presAssocID="{A4871E38-4F31-4537-A71A-49D892991ECB}" presName="hierRoot3" presStyleCnt="0"/>
      <dgm:spPr/>
    </dgm:pt>
    <dgm:pt modelId="{0FD6FCA0-4546-4E0D-8E90-35A3A21EE152}" type="pres">
      <dgm:prSet presAssocID="{A4871E38-4F31-4537-A71A-49D892991ECB}" presName="composite3" presStyleCnt="0"/>
      <dgm:spPr/>
    </dgm:pt>
    <dgm:pt modelId="{115AAE60-A09E-4A76-847B-BEB433CFD033}" type="pres">
      <dgm:prSet presAssocID="{A4871E38-4F31-4537-A71A-49D892991ECB}" presName="background3" presStyleLbl="node3" presStyleIdx="0" presStyleCnt="2"/>
      <dgm:spPr/>
    </dgm:pt>
    <dgm:pt modelId="{983FF496-8EB8-43FC-82EA-0F92D893BDD4}" type="pres">
      <dgm:prSet presAssocID="{A4871E38-4F31-4537-A71A-49D892991ECB}" presName="text3" presStyleLbl="fgAcc3" presStyleIdx="0" presStyleCnt="2" custScaleX="134400" custLinFactNeighborX="5034" custLinFactNeighborY="3908">
        <dgm:presLayoutVars>
          <dgm:chPref val="3"/>
        </dgm:presLayoutVars>
      </dgm:prSet>
      <dgm:spPr/>
      <dgm:t>
        <a:bodyPr/>
        <a:lstStyle/>
        <a:p>
          <a:endParaRPr lang="de-DE"/>
        </a:p>
      </dgm:t>
    </dgm:pt>
    <dgm:pt modelId="{02F8F039-5587-4976-955A-F1D5A08FAE14}" type="pres">
      <dgm:prSet presAssocID="{A4871E38-4F31-4537-A71A-49D892991ECB}" presName="hierChild4" presStyleCnt="0"/>
      <dgm:spPr/>
    </dgm:pt>
    <dgm:pt modelId="{3848FAE8-CC12-4302-A1BC-9FDCC04E2BE8}" type="pres">
      <dgm:prSet presAssocID="{27ABFF87-1D5F-4D58-A603-07E3637D7AB9}" presName="Name23" presStyleLbl="parChTrans1D4" presStyleIdx="0" presStyleCnt="4"/>
      <dgm:spPr/>
      <dgm:t>
        <a:bodyPr/>
        <a:lstStyle/>
        <a:p>
          <a:endParaRPr lang="de-DE"/>
        </a:p>
      </dgm:t>
    </dgm:pt>
    <dgm:pt modelId="{A9B61A0F-188F-4053-85DF-815F86999DBE}" type="pres">
      <dgm:prSet presAssocID="{3D6FD6B5-4EB5-477A-920B-42FE4685C280}" presName="hierRoot4" presStyleCnt="0"/>
      <dgm:spPr/>
    </dgm:pt>
    <dgm:pt modelId="{BC315D62-C231-4514-8303-208CAF27A12D}" type="pres">
      <dgm:prSet presAssocID="{3D6FD6B5-4EB5-477A-920B-42FE4685C280}" presName="composite4" presStyleCnt="0"/>
      <dgm:spPr/>
    </dgm:pt>
    <dgm:pt modelId="{0775A66A-D751-49D1-BCAE-6FFBD7214300}" type="pres">
      <dgm:prSet presAssocID="{3D6FD6B5-4EB5-477A-920B-42FE4685C280}" presName="background4" presStyleLbl="node4" presStyleIdx="0" presStyleCnt="4"/>
      <dgm:spPr/>
    </dgm:pt>
    <dgm:pt modelId="{E07407F1-8FA4-4857-A33B-1207DA35DB3D}" type="pres">
      <dgm:prSet presAssocID="{3D6FD6B5-4EB5-477A-920B-42FE4685C280}" presName="text4" presStyleLbl="fgAcc4" presStyleIdx="0" presStyleCnt="4" custLinFactNeighborX="-2677" custLinFactNeighborY="-3842">
        <dgm:presLayoutVars>
          <dgm:chPref val="3"/>
        </dgm:presLayoutVars>
      </dgm:prSet>
      <dgm:spPr/>
      <dgm:t>
        <a:bodyPr/>
        <a:lstStyle/>
        <a:p>
          <a:endParaRPr lang="de-DE"/>
        </a:p>
      </dgm:t>
    </dgm:pt>
    <dgm:pt modelId="{1C72BF97-BABD-4B36-86AB-7B13D2FD3374}" type="pres">
      <dgm:prSet presAssocID="{3D6FD6B5-4EB5-477A-920B-42FE4685C280}" presName="hierChild5" presStyleCnt="0"/>
      <dgm:spPr/>
    </dgm:pt>
    <dgm:pt modelId="{CAC5B752-5285-4B3D-A962-522D99DBF3C9}" type="pres">
      <dgm:prSet presAssocID="{965C53DD-237F-4E22-A643-FA8D6BA9B4D8}" presName="Name23" presStyleLbl="parChTrans1D4" presStyleIdx="1" presStyleCnt="4"/>
      <dgm:spPr/>
      <dgm:t>
        <a:bodyPr/>
        <a:lstStyle/>
        <a:p>
          <a:endParaRPr lang="de-DE"/>
        </a:p>
      </dgm:t>
    </dgm:pt>
    <dgm:pt modelId="{BE3C5EDE-2485-413B-8C5A-8921E2CC7A2D}" type="pres">
      <dgm:prSet presAssocID="{F120ED80-621A-466B-8FFD-21CFF449DCF4}" presName="hierRoot4" presStyleCnt="0"/>
      <dgm:spPr/>
    </dgm:pt>
    <dgm:pt modelId="{BF93E8B8-EF1A-4D12-8607-06AB4C5EFC2C}" type="pres">
      <dgm:prSet presAssocID="{F120ED80-621A-466B-8FFD-21CFF449DCF4}" presName="composite4" presStyleCnt="0"/>
      <dgm:spPr/>
    </dgm:pt>
    <dgm:pt modelId="{7DD2FFF1-7B2D-45EC-93FB-F454D90F5C80}" type="pres">
      <dgm:prSet presAssocID="{F120ED80-621A-466B-8FFD-21CFF449DCF4}" presName="background4" presStyleLbl="node4" presStyleIdx="1" presStyleCnt="4"/>
      <dgm:spPr/>
    </dgm:pt>
    <dgm:pt modelId="{30CADF0E-2DA4-45D9-8C2B-BA98B6C4B7C0}" type="pres">
      <dgm:prSet presAssocID="{F120ED80-621A-466B-8FFD-21CFF449DCF4}" presName="text4" presStyleLbl="fgAcc4" presStyleIdx="1" presStyleCnt="4" custScaleX="152609" custScaleY="219447">
        <dgm:presLayoutVars>
          <dgm:chPref val="3"/>
        </dgm:presLayoutVars>
      </dgm:prSet>
      <dgm:spPr/>
      <dgm:t>
        <a:bodyPr/>
        <a:lstStyle/>
        <a:p>
          <a:endParaRPr lang="de-DE"/>
        </a:p>
      </dgm:t>
    </dgm:pt>
    <dgm:pt modelId="{88B3489F-4C27-42F3-9BF1-62CE7653ECA1}" type="pres">
      <dgm:prSet presAssocID="{F120ED80-621A-466B-8FFD-21CFF449DCF4}" presName="hierChild5" presStyleCnt="0"/>
      <dgm:spPr/>
    </dgm:pt>
    <dgm:pt modelId="{D86FC570-F5D0-42DD-A941-7A71667B0F7E}" type="pres">
      <dgm:prSet presAssocID="{934F14F6-CC0E-4815-A60F-A0F83BF8F502}" presName="Name23" presStyleLbl="parChTrans1D4" presStyleIdx="2" presStyleCnt="4"/>
      <dgm:spPr/>
      <dgm:t>
        <a:bodyPr/>
        <a:lstStyle/>
        <a:p>
          <a:endParaRPr lang="de-DE"/>
        </a:p>
      </dgm:t>
    </dgm:pt>
    <dgm:pt modelId="{3A5CFC37-219F-4379-AD5C-60F593CC4512}" type="pres">
      <dgm:prSet presAssocID="{7E580779-504C-41EE-939B-F179DC35543E}" presName="hierRoot4" presStyleCnt="0"/>
      <dgm:spPr/>
    </dgm:pt>
    <dgm:pt modelId="{154A1257-B5A8-4095-84D8-B98A6F2CE9AE}" type="pres">
      <dgm:prSet presAssocID="{7E580779-504C-41EE-939B-F179DC35543E}" presName="composite4" presStyleCnt="0"/>
      <dgm:spPr/>
    </dgm:pt>
    <dgm:pt modelId="{544D512C-79BE-4A23-8FFB-10144D6B85E4}" type="pres">
      <dgm:prSet presAssocID="{7E580779-504C-41EE-939B-F179DC35543E}" presName="background4" presStyleLbl="node4" presStyleIdx="2" presStyleCnt="4"/>
      <dgm:spPr/>
    </dgm:pt>
    <dgm:pt modelId="{95F2B775-5559-4432-BDE5-68FA03DAD2C6}" type="pres">
      <dgm:prSet presAssocID="{7E580779-504C-41EE-939B-F179DC35543E}" presName="text4" presStyleLbl="fgAcc4" presStyleIdx="2" presStyleCnt="4" custScaleX="135860" custScaleY="143268">
        <dgm:presLayoutVars>
          <dgm:chPref val="3"/>
        </dgm:presLayoutVars>
      </dgm:prSet>
      <dgm:spPr/>
      <dgm:t>
        <a:bodyPr/>
        <a:lstStyle/>
        <a:p>
          <a:endParaRPr lang="de-DE"/>
        </a:p>
      </dgm:t>
    </dgm:pt>
    <dgm:pt modelId="{2E6B2049-D253-4B85-B4FF-A17E4CE4D280}" type="pres">
      <dgm:prSet presAssocID="{7E580779-504C-41EE-939B-F179DC35543E}" presName="hierChild5" presStyleCnt="0"/>
      <dgm:spPr/>
    </dgm:pt>
    <dgm:pt modelId="{60B4FD82-4CC0-4C54-B31E-AF18850191A5}" type="pres">
      <dgm:prSet presAssocID="{63C978A6-C10F-447D-9C84-0CF742E2016B}" presName="Name10" presStyleLbl="parChTrans1D2" presStyleIdx="1" presStyleCnt="2"/>
      <dgm:spPr/>
      <dgm:t>
        <a:bodyPr/>
        <a:lstStyle/>
        <a:p>
          <a:endParaRPr lang="de-DE"/>
        </a:p>
      </dgm:t>
    </dgm:pt>
    <dgm:pt modelId="{3314A841-3DF8-4080-935A-7D290BBB2BEB}" type="pres">
      <dgm:prSet presAssocID="{11B4A274-5695-4ACD-9E63-C343A9B02F68}" presName="hierRoot2" presStyleCnt="0"/>
      <dgm:spPr/>
    </dgm:pt>
    <dgm:pt modelId="{7583BCED-EE8A-4084-AD1D-3E4AF731227C}" type="pres">
      <dgm:prSet presAssocID="{11B4A274-5695-4ACD-9E63-C343A9B02F68}" presName="composite2" presStyleCnt="0"/>
      <dgm:spPr/>
    </dgm:pt>
    <dgm:pt modelId="{EDA74054-AFED-467E-AF30-8D162ADF6DEF}" type="pres">
      <dgm:prSet presAssocID="{11B4A274-5695-4ACD-9E63-C343A9B02F68}" presName="background2" presStyleLbl="node2" presStyleIdx="1" presStyleCnt="2"/>
      <dgm:spPr/>
    </dgm:pt>
    <dgm:pt modelId="{32FA9A92-D262-473C-9EAA-50D123F6B4C2}" type="pres">
      <dgm:prSet presAssocID="{11B4A274-5695-4ACD-9E63-C343A9B02F68}" presName="text2" presStyleLbl="fgAcc2" presStyleIdx="1" presStyleCnt="2" custScaleX="202226" custScaleY="191530" custLinFactNeighborX="1959" custLinFactNeighborY="-9001">
        <dgm:presLayoutVars>
          <dgm:chPref val="3"/>
        </dgm:presLayoutVars>
      </dgm:prSet>
      <dgm:spPr/>
      <dgm:t>
        <a:bodyPr/>
        <a:lstStyle/>
        <a:p>
          <a:endParaRPr lang="de-DE"/>
        </a:p>
      </dgm:t>
    </dgm:pt>
    <dgm:pt modelId="{AB5AED5E-9685-4608-917A-1AA095AF63B6}" type="pres">
      <dgm:prSet presAssocID="{11B4A274-5695-4ACD-9E63-C343A9B02F68}" presName="hierChild3" presStyleCnt="0"/>
      <dgm:spPr/>
    </dgm:pt>
    <dgm:pt modelId="{E39B2BFB-6553-46FF-9A0B-AA2681D35788}" type="pres">
      <dgm:prSet presAssocID="{7A9E3E7B-0A0F-490D-90F5-5DD407F62CB8}" presName="Name17" presStyleLbl="parChTrans1D3" presStyleIdx="1" presStyleCnt="2"/>
      <dgm:spPr/>
      <dgm:t>
        <a:bodyPr/>
        <a:lstStyle/>
        <a:p>
          <a:endParaRPr lang="de-DE"/>
        </a:p>
      </dgm:t>
    </dgm:pt>
    <dgm:pt modelId="{4F0BAF4E-1E36-466F-AFC2-B9F8A097F3CA}" type="pres">
      <dgm:prSet presAssocID="{B993A131-0068-4418-ACF3-06B86EE3A047}" presName="hierRoot3" presStyleCnt="0"/>
      <dgm:spPr/>
    </dgm:pt>
    <dgm:pt modelId="{941DC4D2-7080-4F86-BF04-F177553E8B1C}" type="pres">
      <dgm:prSet presAssocID="{B993A131-0068-4418-ACF3-06B86EE3A047}" presName="composite3" presStyleCnt="0"/>
      <dgm:spPr/>
    </dgm:pt>
    <dgm:pt modelId="{28C5FD5B-812A-4E39-8AA6-73A4B26291C6}" type="pres">
      <dgm:prSet presAssocID="{B993A131-0068-4418-ACF3-06B86EE3A047}" presName="background3" presStyleLbl="node3" presStyleIdx="1" presStyleCnt="2"/>
      <dgm:spPr/>
    </dgm:pt>
    <dgm:pt modelId="{7117EEDB-4200-486E-9052-8F8313FD4127}" type="pres">
      <dgm:prSet presAssocID="{B993A131-0068-4418-ACF3-06B86EE3A047}" presName="text3" presStyleLbl="fgAcc3" presStyleIdx="1" presStyleCnt="2" custScaleX="135043" custScaleY="124448" custLinFactNeighborX="4394" custLinFactNeighborY="2034">
        <dgm:presLayoutVars>
          <dgm:chPref val="3"/>
        </dgm:presLayoutVars>
      </dgm:prSet>
      <dgm:spPr/>
      <dgm:t>
        <a:bodyPr/>
        <a:lstStyle/>
        <a:p>
          <a:endParaRPr lang="de-DE"/>
        </a:p>
      </dgm:t>
    </dgm:pt>
    <dgm:pt modelId="{E6954D62-A9DD-4AFC-9BB0-78212E585EF5}" type="pres">
      <dgm:prSet presAssocID="{B993A131-0068-4418-ACF3-06B86EE3A047}" presName="hierChild4" presStyleCnt="0"/>
      <dgm:spPr/>
    </dgm:pt>
    <dgm:pt modelId="{45B254EF-7CED-485C-AA7B-F652A5B1B21D}" type="pres">
      <dgm:prSet presAssocID="{C4B7BB22-10BF-450F-BBC8-DC295D488B3F}" presName="Name23" presStyleLbl="parChTrans1D4" presStyleIdx="3" presStyleCnt="4"/>
      <dgm:spPr/>
      <dgm:t>
        <a:bodyPr/>
        <a:lstStyle/>
        <a:p>
          <a:endParaRPr lang="de-DE"/>
        </a:p>
      </dgm:t>
    </dgm:pt>
    <dgm:pt modelId="{DC7560BB-459F-4FF1-B19A-7E384FD23377}" type="pres">
      <dgm:prSet presAssocID="{E97D534D-C738-4F4F-8ADC-FC07A3605623}" presName="hierRoot4" presStyleCnt="0"/>
      <dgm:spPr/>
    </dgm:pt>
    <dgm:pt modelId="{F57B3499-0F10-406B-9FCB-CD26CE466165}" type="pres">
      <dgm:prSet presAssocID="{E97D534D-C738-4F4F-8ADC-FC07A3605623}" presName="composite4" presStyleCnt="0"/>
      <dgm:spPr/>
    </dgm:pt>
    <dgm:pt modelId="{EBAEDA88-1A06-44EA-9E25-63E457F5D77F}" type="pres">
      <dgm:prSet presAssocID="{E97D534D-C738-4F4F-8ADC-FC07A3605623}" presName="background4" presStyleLbl="node4" presStyleIdx="3" presStyleCnt="4"/>
      <dgm:spPr/>
    </dgm:pt>
    <dgm:pt modelId="{56D4010F-F84B-44C1-8A1C-337D7355837F}" type="pres">
      <dgm:prSet presAssocID="{E97D534D-C738-4F4F-8ADC-FC07A3605623}" presName="text4" presStyleLbl="fgAcc4" presStyleIdx="3" presStyleCnt="4" custScaleX="129971" custScaleY="142363" custLinFactNeighborX="22519" custLinFactNeighborY="-1442">
        <dgm:presLayoutVars>
          <dgm:chPref val="3"/>
        </dgm:presLayoutVars>
      </dgm:prSet>
      <dgm:spPr/>
      <dgm:t>
        <a:bodyPr/>
        <a:lstStyle/>
        <a:p>
          <a:endParaRPr lang="de-DE"/>
        </a:p>
      </dgm:t>
    </dgm:pt>
    <dgm:pt modelId="{65FE0F74-9960-424A-AD68-35A8CC85EE43}" type="pres">
      <dgm:prSet presAssocID="{E97D534D-C738-4F4F-8ADC-FC07A3605623}" presName="hierChild5" presStyleCnt="0"/>
      <dgm:spPr/>
    </dgm:pt>
  </dgm:ptLst>
  <dgm:cxnLst>
    <dgm:cxn modelId="{8E29469C-DBF0-4BF6-89F4-91C163CF5A65}" srcId="{019A951C-F310-4182-876C-92DE733A7492}" destId="{75D7D956-FE36-4ADC-BEF6-6918B0C49CB9}" srcOrd="0" destOrd="0" parTransId="{53A1E188-4ED4-4F06-8BC9-3E924BB4164B}" sibTransId="{D5E2A8B7-607E-43DE-8DD3-9BD5317603F1}"/>
    <dgm:cxn modelId="{2A784DD0-9B40-4784-9EED-A90FD2902326}" type="presOf" srcId="{F120ED80-621A-466B-8FFD-21CFF449DCF4}" destId="{30CADF0E-2DA4-45D9-8C2B-BA98B6C4B7C0}" srcOrd="0" destOrd="0" presId="urn:microsoft.com/office/officeart/2005/8/layout/hierarchy1"/>
    <dgm:cxn modelId="{2BC2E01E-B884-45A6-96C3-1F230C518992}" type="presOf" srcId="{A4871E38-4F31-4537-A71A-49D892991ECB}" destId="{983FF496-8EB8-43FC-82EA-0F92D893BDD4}" srcOrd="0" destOrd="0" presId="urn:microsoft.com/office/officeart/2005/8/layout/hierarchy1"/>
    <dgm:cxn modelId="{D42D71E6-D334-4BFE-A414-36A0B106D254}" srcId="{11B4A274-5695-4ACD-9E63-C343A9B02F68}" destId="{B993A131-0068-4418-ACF3-06B86EE3A047}" srcOrd="0" destOrd="0" parTransId="{7A9E3E7B-0A0F-490D-90F5-5DD407F62CB8}" sibTransId="{ED2685EB-F091-453E-B154-09A015DE4F0A}"/>
    <dgm:cxn modelId="{8D064293-77D8-490D-89C4-E304A9A5B28B}" srcId="{75D7D956-FE36-4ADC-BEF6-6918B0C49CB9}" destId="{11B4A274-5695-4ACD-9E63-C343A9B02F68}" srcOrd="1" destOrd="0" parTransId="{63C978A6-C10F-447D-9C84-0CF742E2016B}" sibTransId="{9F265D13-8364-409A-8F09-164B63E63A78}"/>
    <dgm:cxn modelId="{B74CFB99-C995-4888-A37D-CAC316311055}" type="presOf" srcId="{C4B7BB22-10BF-450F-BBC8-DC295D488B3F}" destId="{45B254EF-7CED-485C-AA7B-F652A5B1B21D}" srcOrd="0" destOrd="0" presId="urn:microsoft.com/office/officeart/2005/8/layout/hierarchy1"/>
    <dgm:cxn modelId="{45FE58D4-DF41-403B-990B-3BEF0E5DE89F}" srcId="{36D23304-66F9-4270-BB84-ECD833D3E5EB}" destId="{A4871E38-4F31-4537-A71A-49D892991ECB}" srcOrd="0" destOrd="0" parTransId="{02965087-E278-46ED-BC78-5BFE7877136B}" sibTransId="{F4976DED-CA2D-4580-9FEA-304F60C8B796}"/>
    <dgm:cxn modelId="{82BBF4AA-4E5A-4368-9A0D-74B5E90022E4}" type="presOf" srcId="{E8BB290E-F405-41C6-B49E-B47813CB3A03}" destId="{F91D32B2-228B-4CE5-8C90-CA39ED10CDE2}" srcOrd="0" destOrd="0" presId="urn:microsoft.com/office/officeart/2005/8/layout/hierarchy1"/>
    <dgm:cxn modelId="{7477627D-FA13-4BB1-9A46-F2A58FFBB99D}" type="presOf" srcId="{27ABFF87-1D5F-4D58-A603-07E3637D7AB9}" destId="{3848FAE8-CC12-4302-A1BC-9FDCC04E2BE8}" srcOrd="0" destOrd="0" presId="urn:microsoft.com/office/officeart/2005/8/layout/hierarchy1"/>
    <dgm:cxn modelId="{5B54E66B-24A5-494B-9392-CCF02AE2F8BF}" type="presOf" srcId="{B993A131-0068-4418-ACF3-06B86EE3A047}" destId="{7117EEDB-4200-486E-9052-8F8313FD4127}" srcOrd="0" destOrd="0" presId="urn:microsoft.com/office/officeart/2005/8/layout/hierarchy1"/>
    <dgm:cxn modelId="{F70743F5-6768-48E1-B714-0C7A273BD0A2}" type="presOf" srcId="{934F14F6-CC0E-4815-A60F-A0F83BF8F502}" destId="{D86FC570-F5D0-42DD-A941-7A71667B0F7E}" srcOrd="0" destOrd="0" presId="urn:microsoft.com/office/officeart/2005/8/layout/hierarchy1"/>
    <dgm:cxn modelId="{153CDE30-E1F9-4FEC-BA3A-CB53FC397F26}" type="presOf" srcId="{965C53DD-237F-4E22-A643-FA8D6BA9B4D8}" destId="{CAC5B752-5285-4B3D-A962-522D99DBF3C9}" srcOrd="0" destOrd="0" presId="urn:microsoft.com/office/officeart/2005/8/layout/hierarchy1"/>
    <dgm:cxn modelId="{13412ED9-1371-41E7-8464-5175C20B5366}" srcId="{A4871E38-4F31-4537-A71A-49D892991ECB}" destId="{7E580779-504C-41EE-939B-F179DC35543E}" srcOrd="1" destOrd="0" parTransId="{934F14F6-CC0E-4815-A60F-A0F83BF8F502}" sibTransId="{675C84BD-B398-4F24-8E87-587E0F5A20F1}"/>
    <dgm:cxn modelId="{98415DA0-E83E-4D1E-B610-F16944650492}" srcId="{3D6FD6B5-4EB5-477A-920B-42FE4685C280}" destId="{F120ED80-621A-466B-8FFD-21CFF449DCF4}" srcOrd="0" destOrd="0" parTransId="{965C53DD-237F-4E22-A643-FA8D6BA9B4D8}" sibTransId="{15A30A86-0243-472A-AB3C-999AB5A60B40}"/>
    <dgm:cxn modelId="{D7B4EE41-5F13-4C16-9961-3AE7057604DA}" type="presOf" srcId="{36D23304-66F9-4270-BB84-ECD833D3E5EB}" destId="{729FF614-16BF-4DE7-8E54-B2B2CA67E61D}" srcOrd="0" destOrd="0" presId="urn:microsoft.com/office/officeart/2005/8/layout/hierarchy1"/>
    <dgm:cxn modelId="{B8A21315-CB4E-45E6-80F9-3B0351BD0CAF}" type="presOf" srcId="{02965087-E278-46ED-BC78-5BFE7877136B}" destId="{8F327775-CB9E-4E1B-B648-3F4AB2DC07BD}" srcOrd="0" destOrd="0" presId="urn:microsoft.com/office/officeart/2005/8/layout/hierarchy1"/>
    <dgm:cxn modelId="{ABB654EA-0252-4AFE-84B1-8F0E18310051}" type="presOf" srcId="{3D6FD6B5-4EB5-477A-920B-42FE4685C280}" destId="{E07407F1-8FA4-4857-A33B-1207DA35DB3D}" srcOrd="0" destOrd="0" presId="urn:microsoft.com/office/officeart/2005/8/layout/hierarchy1"/>
    <dgm:cxn modelId="{58C4C1A3-6B6F-420D-9A25-95DDE90CC982}" type="presOf" srcId="{7E580779-504C-41EE-939B-F179DC35543E}" destId="{95F2B775-5559-4432-BDE5-68FA03DAD2C6}" srcOrd="0" destOrd="0" presId="urn:microsoft.com/office/officeart/2005/8/layout/hierarchy1"/>
    <dgm:cxn modelId="{A385F58C-8022-46C2-B90A-60A52A9A2767}" type="presOf" srcId="{75D7D956-FE36-4ADC-BEF6-6918B0C49CB9}" destId="{64DE5ACF-B28B-403E-B990-992AD81273D5}" srcOrd="0" destOrd="0" presId="urn:microsoft.com/office/officeart/2005/8/layout/hierarchy1"/>
    <dgm:cxn modelId="{FEC6F7BE-611A-43F6-9755-C9FA603C9E82}" type="presOf" srcId="{11B4A274-5695-4ACD-9E63-C343A9B02F68}" destId="{32FA9A92-D262-473C-9EAA-50D123F6B4C2}" srcOrd="0" destOrd="0" presId="urn:microsoft.com/office/officeart/2005/8/layout/hierarchy1"/>
    <dgm:cxn modelId="{C9B965CB-5CD5-4A0D-A6EF-672FE8F348BC}" type="presOf" srcId="{7A9E3E7B-0A0F-490D-90F5-5DD407F62CB8}" destId="{E39B2BFB-6553-46FF-9A0B-AA2681D35788}" srcOrd="0" destOrd="0" presId="urn:microsoft.com/office/officeart/2005/8/layout/hierarchy1"/>
    <dgm:cxn modelId="{712A280C-104C-4292-AEF9-FD648F188E6E}" type="presOf" srcId="{019A951C-F310-4182-876C-92DE733A7492}" destId="{CC05DAC2-D32E-4D4F-BFE1-4068AFC382BF}" srcOrd="0" destOrd="0" presId="urn:microsoft.com/office/officeart/2005/8/layout/hierarchy1"/>
    <dgm:cxn modelId="{9B071B87-504F-464D-BB9F-BC0096282456}" srcId="{A4871E38-4F31-4537-A71A-49D892991ECB}" destId="{3D6FD6B5-4EB5-477A-920B-42FE4685C280}" srcOrd="0" destOrd="0" parTransId="{27ABFF87-1D5F-4D58-A603-07E3637D7AB9}" sibTransId="{8D138C5B-A647-4D48-8AF3-9833F5A3527C}"/>
    <dgm:cxn modelId="{2D3752D2-138D-4CC4-B503-51CF42B4EB1C}" type="presOf" srcId="{63C978A6-C10F-447D-9C84-0CF742E2016B}" destId="{60B4FD82-4CC0-4C54-B31E-AF18850191A5}" srcOrd="0" destOrd="0" presId="urn:microsoft.com/office/officeart/2005/8/layout/hierarchy1"/>
    <dgm:cxn modelId="{C48C9AD8-CA9D-4EC2-A02D-C979BE1221A7}" srcId="{75D7D956-FE36-4ADC-BEF6-6918B0C49CB9}" destId="{36D23304-66F9-4270-BB84-ECD833D3E5EB}" srcOrd="0" destOrd="0" parTransId="{E8BB290E-F405-41C6-B49E-B47813CB3A03}" sibTransId="{1B5B472C-5ACA-4FA5-90A3-34D85FB1992C}"/>
    <dgm:cxn modelId="{D4FED212-91F5-4012-9BB3-AFA2D1B258EC}" srcId="{B993A131-0068-4418-ACF3-06B86EE3A047}" destId="{E97D534D-C738-4F4F-8ADC-FC07A3605623}" srcOrd="0" destOrd="0" parTransId="{C4B7BB22-10BF-450F-BBC8-DC295D488B3F}" sibTransId="{75E55968-BBAF-4371-8F05-CF414A0E3252}"/>
    <dgm:cxn modelId="{19FD6DA2-D6AD-4B6B-8B19-3C4AE019650C}" type="presOf" srcId="{E97D534D-C738-4F4F-8ADC-FC07A3605623}" destId="{56D4010F-F84B-44C1-8A1C-337D7355837F}" srcOrd="0" destOrd="0" presId="urn:microsoft.com/office/officeart/2005/8/layout/hierarchy1"/>
    <dgm:cxn modelId="{CCE8E241-C795-43C3-A586-2F1A4062C51E}" type="presParOf" srcId="{CC05DAC2-D32E-4D4F-BFE1-4068AFC382BF}" destId="{FF2EF715-DC21-4112-80CC-17BE24831829}" srcOrd="0" destOrd="0" presId="urn:microsoft.com/office/officeart/2005/8/layout/hierarchy1"/>
    <dgm:cxn modelId="{E41EE2BB-21D0-4D42-AFE8-890744021C5F}" type="presParOf" srcId="{FF2EF715-DC21-4112-80CC-17BE24831829}" destId="{E1EB9450-5846-4D76-87B1-1439F1F8DCBC}" srcOrd="0" destOrd="0" presId="urn:microsoft.com/office/officeart/2005/8/layout/hierarchy1"/>
    <dgm:cxn modelId="{7589B5E5-2135-452C-B68F-A854C1FFF702}" type="presParOf" srcId="{E1EB9450-5846-4D76-87B1-1439F1F8DCBC}" destId="{D5E19934-3399-4CB0-A524-BC74216008F1}" srcOrd="0" destOrd="0" presId="urn:microsoft.com/office/officeart/2005/8/layout/hierarchy1"/>
    <dgm:cxn modelId="{1A7CCCAE-4EBB-4DFB-BBDA-B69382112B64}" type="presParOf" srcId="{E1EB9450-5846-4D76-87B1-1439F1F8DCBC}" destId="{64DE5ACF-B28B-403E-B990-992AD81273D5}" srcOrd="1" destOrd="0" presId="urn:microsoft.com/office/officeart/2005/8/layout/hierarchy1"/>
    <dgm:cxn modelId="{69820ED0-0660-489E-9ED4-0585278831A1}" type="presParOf" srcId="{FF2EF715-DC21-4112-80CC-17BE24831829}" destId="{15B73C4F-F4DD-45A1-B221-36E57F0609FF}" srcOrd="1" destOrd="0" presId="urn:microsoft.com/office/officeart/2005/8/layout/hierarchy1"/>
    <dgm:cxn modelId="{3AFD6FDD-6B73-4599-8EF6-1DE1E2F3F4F9}" type="presParOf" srcId="{15B73C4F-F4DD-45A1-B221-36E57F0609FF}" destId="{F91D32B2-228B-4CE5-8C90-CA39ED10CDE2}" srcOrd="0" destOrd="0" presId="urn:microsoft.com/office/officeart/2005/8/layout/hierarchy1"/>
    <dgm:cxn modelId="{4B7D6C8A-5612-4405-B543-B7170B3633D0}" type="presParOf" srcId="{15B73C4F-F4DD-45A1-B221-36E57F0609FF}" destId="{A0FC0A11-4BA4-4329-9D78-20B4749D40C7}" srcOrd="1" destOrd="0" presId="urn:microsoft.com/office/officeart/2005/8/layout/hierarchy1"/>
    <dgm:cxn modelId="{2125B398-8CE4-43E8-A73D-FFEEDD1AF424}" type="presParOf" srcId="{A0FC0A11-4BA4-4329-9D78-20B4749D40C7}" destId="{C48035CA-7070-454D-9B6C-93A76484F965}" srcOrd="0" destOrd="0" presId="urn:microsoft.com/office/officeart/2005/8/layout/hierarchy1"/>
    <dgm:cxn modelId="{737B1208-F040-467A-8489-2E6031D25C21}" type="presParOf" srcId="{C48035CA-7070-454D-9B6C-93A76484F965}" destId="{73412179-3676-44A3-8977-D0348B67456B}" srcOrd="0" destOrd="0" presId="urn:microsoft.com/office/officeart/2005/8/layout/hierarchy1"/>
    <dgm:cxn modelId="{3CE0C31B-5DCF-4619-9FCF-196166CAA184}" type="presParOf" srcId="{C48035CA-7070-454D-9B6C-93A76484F965}" destId="{729FF614-16BF-4DE7-8E54-B2B2CA67E61D}" srcOrd="1" destOrd="0" presId="urn:microsoft.com/office/officeart/2005/8/layout/hierarchy1"/>
    <dgm:cxn modelId="{D0969CD5-9A54-4D3E-9BD9-D320ED07C27C}" type="presParOf" srcId="{A0FC0A11-4BA4-4329-9D78-20B4749D40C7}" destId="{374ABEF1-D9A6-4E64-A402-DE7A6713A882}" srcOrd="1" destOrd="0" presId="urn:microsoft.com/office/officeart/2005/8/layout/hierarchy1"/>
    <dgm:cxn modelId="{11FFE270-50C4-44C3-A3F5-6DB0DAA1F323}" type="presParOf" srcId="{374ABEF1-D9A6-4E64-A402-DE7A6713A882}" destId="{8F327775-CB9E-4E1B-B648-3F4AB2DC07BD}" srcOrd="0" destOrd="0" presId="urn:microsoft.com/office/officeart/2005/8/layout/hierarchy1"/>
    <dgm:cxn modelId="{87FC039F-B05E-4BE6-B59F-2343A2D8F60F}" type="presParOf" srcId="{374ABEF1-D9A6-4E64-A402-DE7A6713A882}" destId="{0FB4E6EF-5C48-4224-B6E2-0E37F0024C5B}" srcOrd="1" destOrd="0" presId="urn:microsoft.com/office/officeart/2005/8/layout/hierarchy1"/>
    <dgm:cxn modelId="{A8A04B58-B5CE-4949-A0BC-124AC4B97808}" type="presParOf" srcId="{0FB4E6EF-5C48-4224-B6E2-0E37F0024C5B}" destId="{0FD6FCA0-4546-4E0D-8E90-35A3A21EE152}" srcOrd="0" destOrd="0" presId="urn:microsoft.com/office/officeart/2005/8/layout/hierarchy1"/>
    <dgm:cxn modelId="{C94DA846-8050-4ABA-960D-6F87C93CDC36}" type="presParOf" srcId="{0FD6FCA0-4546-4E0D-8E90-35A3A21EE152}" destId="{115AAE60-A09E-4A76-847B-BEB433CFD033}" srcOrd="0" destOrd="0" presId="urn:microsoft.com/office/officeart/2005/8/layout/hierarchy1"/>
    <dgm:cxn modelId="{B7A5E64F-F4B1-4A98-8A53-5AE4B4D30D5F}" type="presParOf" srcId="{0FD6FCA0-4546-4E0D-8E90-35A3A21EE152}" destId="{983FF496-8EB8-43FC-82EA-0F92D893BDD4}" srcOrd="1" destOrd="0" presId="urn:microsoft.com/office/officeart/2005/8/layout/hierarchy1"/>
    <dgm:cxn modelId="{E624B126-986C-4F55-8170-CF185C4DDC49}" type="presParOf" srcId="{0FB4E6EF-5C48-4224-B6E2-0E37F0024C5B}" destId="{02F8F039-5587-4976-955A-F1D5A08FAE14}" srcOrd="1" destOrd="0" presId="urn:microsoft.com/office/officeart/2005/8/layout/hierarchy1"/>
    <dgm:cxn modelId="{DBF49033-9696-4548-A757-0D6A27752F91}" type="presParOf" srcId="{02F8F039-5587-4976-955A-F1D5A08FAE14}" destId="{3848FAE8-CC12-4302-A1BC-9FDCC04E2BE8}" srcOrd="0" destOrd="0" presId="urn:microsoft.com/office/officeart/2005/8/layout/hierarchy1"/>
    <dgm:cxn modelId="{C4424BEF-34F4-49AA-97BC-288B56878A6F}" type="presParOf" srcId="{02F8F039-5587-4976-955A-F1D5A08FAE14}" destId="{A9B61A0F-188F-4053-85DF-815F86999DBE}" srcOrd="1" destOrd="0" presId="urn:microsoft.com/office/officeart/2005/8/layout/hierarchy1"/>
    <dgm:cxn modelId="{7F2C78D7-924C-47CF-8004-9FFCFF8CDC00}" type="presParOf" srcId="{A9B61A0F-188F-4053-85DF-815F86999DBE}" destId="{BC315D62-C231-4514-8303-208CAF27A12D}" srcOrd="0" destOrd="0" presId="urn:microsoft.com/office/officeart/2005/8/layout/hierarchy1"/>
    <dgm:cxn modelId="{EDC396EC-2F8B-469D-A29E-27E9E2A0DBF0}" type="presParOf" srcId="{BC315D62-C231-4514-8303-208CAF27A12D}" destId="{0775A66A-D751-49D1-BCAE-6FFBD7214300}" srcOrd="0" destOrd="0" presId="urn:microsoft.com/office/officeart/2005/8/layout/hierarchy1"/>
    <dgm:cxn modelId="{7E03962F-3B61-466E-A9B3-4619FB08607E}" type="presParOf" srcId="{BC315D62-C231-4514-8303-208CAF27A12D}" destId="{E07407F1-8FA4-4857-A33B-1207DA35DB3D}" srcOrd="1" destOrd="0" presId="urn:microsoft.com/office/officeart/2005/8/layout/hierarchy1"/>
    <dgm:cxn modelId="{DD495DA0-B452-453B-B3B2-C1AED89D9D16}" type="presParOf" srcId="{A9B61A0F-188F-4053-85DF-815F86999DBE}" destId="{1C72BF97-BABD-4B36-86AB-7B13D2FD3374}" srcOrd="1" destOrd="0" presId="urn:microsoft.com/office/officeart/2005/8/layout/hierarchy1"/>
    <dgm:cxn modelId="{DE2DBF74-8845-49C2-86CC-05E9F04A40FF}" type="presParOf" srcId="{1C72BF97-BABD-4B36-86AB-7B13D2FD3374}" destId="{CAC5B752-5285-4B3D-A962-522D99DBF3C9}" srcOrd="0" destOrd="0" presId="urn:microsoft.com/office/officeart/2005/8/layout/hierarchy1"/>
    <dgm:cxn modelId="{E81CB5FD-D8C5-4D5C-B06A-1B1AE252C7B0}" type="presParOf" srcId="{1C72BF97-BABD-4B36-86AB-7B13D2FD3374}" destId="{BE3C5EDE-2485-413B-8C5A-8921E2CC7A2D}" srcOrd="1" destOrd="0" presId="urn:microsoft.com/office/officeart/2005/8/layout/hierarchy1"/>
    <dgm:cxn modelId="{B129FB36-42A5-4E55-A24E-28DE878C3F96}" type="presParOf" srcId="{BE3C5EDE-2485-413B-8C5A-8921E2CC7A2D}" destId="{BF93E8B8-EF1A-4D12-8607-06AB4C5EFC2C}" srcOrd="0" destOrd="0" presId="urn:microsoft.com/office/officeart/2005/8/layout/hierarchy1"/>
    <dgm:cxn modelId="{39E198D2-0637-437B-92A0-55E68EC15256}" type="presParOf" srcId="{BF93E8B8-EF1A-4D12-8607-06AB4C5EFC2C}" destId="{7DD2FFF1-7B2D-45EC-93FB-F454D90F5C80}" srcOrd="0" destOrd="0" presId="urn:microsoft.com/office/officeart/2005/8/layout/hierarchy1"/>
    <dgm:cxn modelId="{BC18EA6E-898E-4F2A-A5F0-3D52EB6EBB2E}" type="presParOf" srcId="{BF93E8B8-EF1A-4D12-8607-06AB4C5EFC2C}" destId="{30CADF0E-2DA4-45D9-8C2B-BA98B6C4B7C0}" srcOrd="1" destOrd="0" presId="urn:microsoft.com/office/officeart/2005/8/layout/hierarchy1"/>
    <dgm:cxn modelId="{981CDD2E-0475-4573-B98E-0FD93A8C6E28}" type="presParOf" srcId="{BE3C5EDE-2485-413B-8C5A-8921E2CC7A2D}" destId="{88B3489F-4C27-42F3-9BF1-62CE7653ECA1}" srcOrd="1" destOrd="0" presId="urn:microsoft.com/office/officeart/2005/8/layout/hierarchy1"/>
    <dgm:cxn modelId="{C998F076-8C48-4049-A360-5528EC9830E2}" type="presParOf" srcId="{02F8F039-5587-4976-955A-F1D5A08FAE14}" destId="{D86FC570-F5D0-42DD-A941-7A71667B0F7E}" srcOrd="2" destOrd="0" presId="urn:microsoft.com/office/officeart/2005/8/layout/hierarchy1"/>
    <dgm:cxn modelId="{A2A968E5-E160-4EA9-97E5-529DF5461765}" type="presParOf" srcId="{02F8F039-5587-4976-955A-F1D5A08FAE14}" destId="{3A5CFC37-219F-4379-AD5C-60F593CC4512}" srcOrd="3" destOrd="0" presId="urn:microsoft.com/office/officeart/2005/8/layout/hierarchy1"/>
    <dgm:cxn modelId="{01CE5A23-FA24-48EB-BC99-56F1A6850273}" type="presParOf" srcId="{3A5CFC37-219F-4379-AD5C-60F593CC4512}" destId="{154A1257-B5A8-4095-84D8-B98A6F2CE9AE}" srcOrd="0" destOrd="0" presId="urn:microsoft.com/office/officeart/2005/8/layout/hierarchy1"/>
    <dgm:cxn modelId="{126A5B73-A82C-4010-B5A5-D3113E1A0804}" type="presParOf" srcId="{154A1257-B5A8-4095-84D8-B98A6F2CE9AE}" destId="{544D512C-79BE-4A23-8FFB-10144D6B85E4}" srcOrd="0" destOrd="0" presId="urn:microsoft.com/office/officeart/2005/8/layout/hierarchy1"/>
    <dgm:cxn modelId="{61951919-700A-4AF1-8AD1-3D1DD387E227}" type="presParOf" srcId="{154A1257-B5A8-4095-84D8-B98A6F2CE9AE}" destId="{95F2B775-5559-4432-BDE5-68FA03DAD2C6}" srcOrd="1" destOrd="0" presId="urn:microsoft.com/office/officeart/2005/8/layout/hierarchy1"/>
    <dgm:cxn modelId="{CDA65BFC-72EF-47B4-820C-AFA112DA1446}" type="presParOf" srcId="{3A5CFC37-219F-4379-AD5C-60F593CC4512}" destId="{2E6B2049-D253-4B85-B4FF-A17E4CE4D280}" srcOrd="1" destOrd="0" presId="urn:microsoft.com/office/officeart/2005/8/layout/hierarchy1"/>
    <dgm:cxn modelId="{43D290AD-60AF-4053-98AA-FEABFE56816E}" type="presParOf" srcId="{15B73C4F-F4DD-45A1-B221-36E57F0609FF}" destId="{60B4FD82-4CC0-4C54-B31E-AF18850191A5}" srcOrd="2" destOrd="0" presId="urn:microsoft.com/office/officeart/2005/8/layout/hierarchy1"/>
    <dgm:cxn modelId="{4B425A66-5A01-4C40-AA0D-2E7641EB6358}" type="presParOf" srcId="{15B73C4F-F4DD-45A1-B221-36E57F0609FF}" destId="{3314A841-3DF8-4080-935A-7D290BBB2BEB}" srcOrd="3" destOrd="0" presId="urn:microsoft.com/office/officeart/2005/8/layout/hierarchy1"/>
    <dgm:cxn modelId="{9BE6BE8A-23BD-4520-977E-005E8A3CBB36}" type="presParOf" srcId="{3314A841-3DF8-4080-935A-7D290BBB2BEB}" destId="{7583BCED-EE8A-4084-AD1D-3E4AF731227C}" srcOrd="0" destOrd="0" presId="urn:microsoft.com/office/officeart/2005/8/layout/hierarchy1"/>
    <dgm:cxn modelId="{24816C86-B08A-4964-B00C-7EE655FA62DA}" type="presParOf" srcId="{7583BCED-EE8A-4084-AD1D-3E4AF731227C}" destId="{EDA74054-AFED-467E-AF30-8D162ADF6DEF}" srcOrd="0" destOrd="0" presId="urn:microsoft.com/office/officeart/2005/8/layout/hierarchy1"/>
    <dgm:cxn modelId="{A9297367-232E-4250-BB2D-E21ED478B1FF}" type="presParOf" srcId="{7583BCED-EE8A-4084-AD1D-3E4AF731227C}" destId="{32FA9A92-D262-473C-9EAA-50D123F6B4C2}" srcOrd="1" destOrd="0" presId="urn:microsoft.com/office/officeart/2005/8/layout/hierarchy1"/>
    <dgm:cxn modelId="{B3130AEA-A703-42D5-9145-F9FC59393B77}" type="presParOf" srcId="{3314A841-3DF8-4080-935A-7D290BBB2BEB}" destId="{AB5AED5E-9685-4608-917A-1AA095AF63B6}" srcOrd="1" destOrd="0" presId="urn:microsoft.com/office/officeart/2005/8/layout/hierarchy1"/>
    <dgm:cxn modelId="{A10FDC57-E3AE-4B3F-ABCC-B7DA5EA765BF}" type="presParOf" srcId="{AB5AED5E-9685-4608-917A-1AA095AF63B6}" destId="{E39B2BFB-6553-46FF-9A0B-AA2681D35788}" srcOrd="0" destOrd="0" presId="urn:microsoft.com/office/officeart/2005/8/layout/hierarchy1"/>
    <dgm:cxn modelId="{9AD52411-E5F2-4140-AD86-EACAF71F9900}" type="presParOf" srcId="{AB5AED5E-9685-4608-917A-1AA095AF63B6}" destId="{4F0BAF4E-1E36-466F-AFC2-B9F8A097F3CA}" srcOrd="1" destOrd="0" presId="urn:microsoft.com/office/officeart/2005/8/layout/hierarchy1"/>
    <dgm:cxn modelId="{44E46125-735B-4CE1-9CCE-DE0605174CA4}" type="presParOf" srcId="{4F0BAF4E-1E36-466F-AFC2-B9F8A097F3CA}" destId="{941DC4D2-7080-4F86-BF04-F177553E8B1C}" srcOrd="0" destOrd="0" presId="urn:microsoft.com/office/officeart/2005/8/layout/hierarchy1"/>
    <dgm:cxn modelId="{8120E84A-B7FE-4595-B907-54AD6A206923}" type="presParOf" srcId="{941DC4D2-7080-4F86-BF04-F177553E8B1C}" destId="{28C5FD5B-812A-4E39-8AA6-73A4B26291C6}" srcOrd="0" destOrd="0" presId="urn:microsoft.com/office/officeart/2005/8/layout/hierarchy1"/>
    <dgm:cxn modelId="{2846EBD2-6478-408B-9858-7814CC39EB5A}" type="presParOf" srcId="{941DC4D2-7080-4F86-BF04-F177553E8B1C}" destId="{7117EEDB-4200-486E-9052-8F8313FD4127}" srcOrd="1" destOrd="0" presId="urn:microsoft.com/office/officeart/2005/8/layout/hierarchy1"/>
    <dgm:cxn modelId="{60108FB8-D05D-4161-8D10-2D57CDDD1E91}" type="presParOf" srcId="{4F0BAF4E-1E36-466F-AFC2-B9F8A097F3CA}" destId="{E6954D62-A9DD-4AFC-9BB0-78212E585EF5}" srcOrd="1" destOrd="0" presId="urn:microsoft.com/office/officeart/2005/8/layout/hierarchy1"/>
    <dgm:cxn modelId="{E09D45FB-6C59-4F8F-9063-0AD8AB1ECD59}" type="presParOf" srcId="{E6954D62-A9DD-4AFC-9BB0-78212E585EF5}" destId="{45B254EF-7CED-485C-AA7B-F652A5B1B21D}" srcOrd="0" destOrd="0" presId="urn:microsoft.com/office/officeart/2005/8/layout/hierarchy1"/>
    <dgm:cxn modelId="{9B265EE6-BCA2-49D2-A066-33CE5CCBB5EE}" type="presParOf" srcId="{E6954D62-A9DD-4AFC-9BB0-78212E585EF5}" destId="{DC7560BB-459F-4FF1-B19A-7E384FD23377}" srcOrd="1" destOrd="0" presId="urn:microsoft.com/office/officeart/2005/8/layout/hierarchy1"/>
    <dgm:cxn modelId="{7A8D23D7-9562-4CA1-80AB-F2A542AB8DC4}" type="presParOf" srcId="{DC7560BB-459F-4FF1-B19A-7E384FD23377}" destId="{F57B3499-0F10-406B-9FCB-CD26CE466165}" srcOrd="0" destOrd="0" presId="urn:microsoft.com/office/officeart/2005/8/layout/hierarchy1"/>
    <dgm:cxn modelId="{2297BF15-0561-45D6-B8DE-BC668C252490}" type="presParOf" srcId="{F57B3499-0F10-406B-9FCB-CD26CE466165}" destId="{EBAEDA88-1A06-44EA-9E25-63E457F5D77F}" srcOrd="0" destOrd="0" presId="urn:microsoft.com/office/officeart/2005/8/layout/hierarchy1"/>
    <dgm:cxn modelId="{2397C979-00F3-4911-BD18-2B79124CA0CC}" type="presParOf" srcId="{F57B3499-0F10-406B-9FCB-CD26CE466165}" destId="{56D4010F-F84B-44C1-8A1C-337D7355837F}" srcOrd="1" destOrd="0" presId="urn:microsoft.com/office/officeart/2005/8/layout/hierarchy1"/>
    <dgm:cxn modelId="{CC0D9F1A-19FB-4C1D-8F13-149529532FDC}" type="presParOf" srcId="{DC7560BB-459F-4FF1-B19A-7E384FD23377}" destId="{65FE0F74-9960-424A-AD68-35A8CC85EE43}" srcOrd="1" destOrd="0" presId="urn:microsoft.com/office/officeart/2005/8/layout/hierarchy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20E753-6FD2-43A5-A018-BAF24AE0910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AB49A13A-DDDA-4701-932F-CC03DD5FF3D0}">
      <dgm:prSet phldrT="[Text]"/>
      <dgm:spPr/>
      <dgm:t>
        <a:bodyPr/>
        <a:lstStyle/>
        <a:p>
          <a:r>
            <a:rPr lang="de-DE" smtClean="0"/>
            <a:t>Streckbiegen</a:t>
          </a:r>
        </a:p>
      </dgm:t>
    </dgm:pt>
    <dgm:pt modelId="{80DFD245-A03A-4B50-9B9D-4982F44D91BA}" type="parTrans" cxnId="{1DAAC720-36CE-454A-98B5-291676E9187A}">
      <dgm:prSet/>
      <dgm:spPr/>
      <dgm:t>
        <a:bodyPr/>
        <a:lstStyle/>
        <a:p>
          <a:endParaRPr lang="de-DE"/>
        </a:p>
      </dgm:t>
    </dgm:pt>
    <dgm:pt modelId="{A15EF559-3069-425F-9CE0-9E750CDA1490}" type="sibTrans" cxnId="{1DAAC720-36CE-454A-98B5-291676E9187A}">
      <dgm:prSet/>
      <dgm:spPr/>
      <dgm:t>
        <a:bodyPr/>
        <a:lstStyle/>
        <a:p>
          <a:endParaRPr lang="de-DE"/>
        </a:p>
      </dgm:t>
    </dgm:pt>
    <dgm:pt modelId="{F668DDDA-5AA7-4233-90D9-0AB16639553A}">
      <dgm:prSet phldrT="[Text]"/>
      <dgm:spPr/>
      <dgm:t>
        <a:bodyPr/>
        <a:lstStyle/>
        <a:p>
          <a:r>
            <a:rPr lang="de-DE" smtClean="0"/>
            <a:t>Fräsen</a:t>
          </a:r>
          <a:endParaRPr lang="de-DE"/>
        </a:p>
      </dgm:t>
    </dgm:pt>
    <dgm:pt modelId="{2E834FD6-C64A-4892-A3D4-C5BECFCDD4F9}" type="parTrans" cxnId="{6B3BCDEA-CBDF-4295-BA07-63AB248A9D02}">
      <dgm:prSet/>
      <dgm:spPr/>
      <dgm:t>
        <a:bodyPr/>
        <a:lstStyle/>
        <a:p>
          <a:endParaRPr lang="de-DE"/>
        </a:p>
      </dgm:t>
    </dgm:pt>
    <dgm:pt modelId="{7366132C-919C-4E59-9A74-9CF27AA7CA6A}" type="sibTrans" cxnId="{6B3BCDEA-CBDF-4295-BA07-63AB248A9D02}">
      <dgm:prSet/>
      <dgm:spPr/>
      <dgm:t>
        <a:bodyPr/>
        <a:lstStyle/>
        <a:p>
          <a:endParaRPr lang="de-DE"/>
        </a:p>
      </dgm:t>
    </dgm:pt>
    <dgm:pt modelId="{B298933B-0CBD-44FC-AB45-B567774299E3}">
      <dgm:prSet phldrT="[Text]"/>
      <dgm:spPr/>
      <dgm:t>
        <a:bodyPr/>
        <a:lstStyle/>
        <a:p>
          <a:r>
            <a:rPr lang="de-DE" smtClean="0"/>
            <a:t>Polieren</a:t>
          </a:r>
          <a:endParaRPr lang="de-DE"/>
        </a:p>
      </dgm:t>
    </dgm:pt>
    <dgm:pt modelId="{786D3127-3034-438A-8065-99B5D96EF624}" type="parTrans" cxnId="{F04BB6D1-CE42-4684-BA7A-13B281B057D2}">
      <dgm:prSet/>
      <dgm:spPr/>
      <dgm:t>
        <a:bodyPr/>
        <a:lstStyle/>
        <a:p>
          <a:endParaRPr lang="de-DE"/>
        </a:p>
      </dgm:t>
    </dgm:pt>
    <dgm:pt modelId="{F328BC7C-DAB7-4361-84B7-FCD07DD96982}" type="sibTrans" cxnId="{F04BB6D1-CE42-4684-BA7A-13B281B057D2}">
      <dgm:prSet/>
      <dgm:spPr/>
      <dgm:t>
        <a:bodyPr/>
        <a:lstStyle/>
        <a:p>
          <a:endParaRPr lang="de-DE"/>
        </a:p>
      </dgm:t>
    </dgm:pt>
    <dgm:pt modelId="{7A939AB3-F09D-4159-808F-A370CF315CD4}">
      <dgm:prSet/>
      <dgm:spPr/>
      <dgm:t>
        <a:bodyPr/>
        <a:lstStyle/>
        <a:p>
          <a:r>
            <a:rPr lang="de-DE" smtClean="0"/>
            <a:t>Eloxieren</a:t>
          </a:r>
          <a:endParaRPr lang="de-DE"/>
        </a:p>
      </dgm:t>
    </dgm:pt>
    <dgm:pt modelId="{3B4A9E04-55E1-49B4-ABB6-495C822599C5}" type="parTrans" cxnId="{FBC9DE39-BD1E-4172-A719-EC428D0D2409}">
      <dgm:prSet/>
      <dgm:spPr/>
    </dgm:pt>
    <dgm:pt modelId="{1217D697-F011-49F0-9672-42489CD6FE9B}" type="sibTrans" cxnId="{FBC9DE39-BD1E-4172-A719-EC428D0D2409}">
      <dgm:prSet/>
      <dgm:spPr/>
    </dgm:pt>
    <dgm:pt modelId="{31C6F14A-52E3-43B5-AFF5-35C4A925E16F}">
      <dgm:prSet/>
      <dgm:spPr/>
      <dgm:t>
        <a:bodyPr/>
        <a:lstStyle/>
        <a:p>
          <a:r>
            <a:rPr lang="de-DE" smtClean="0"/>
            <a:t>DURApro Beschichten</a:t>
          </a:r>
          <a:endParaRPr lang="de-DE"/>
        </a:p>
      </dgm:t>
    </dgm:pt>
    <dgm:pt modelId="{DAD0B1EF-395E-454D-BDF7-BE44F40E2076}" type="parTrans" cxnId="{38F5B001-9201-4D45-9001-28AF2C317B4B}">
      <dgm:prSet/>
      <dgm:spPr/>
    </dgm:pt>
    <dgm:pt modelId="{65F4952A-04A1-4521-9FFD-FA1582BECC8F}" type="sibTrans" cxnId="{38F5B001-9201-4D45-9001-28AF2C317B4B}">
      <dgm:prSet/>
      <dgm:spPr/>
    </dgm:pt>
    <dgm:pt modelId="{E378082F-3B76-42B6-9F98-7D5B101A1CD1}">
      <dgm:prSet/>
      <dgm:spPr>
        <a:solidFill>
          <a:srgbClr val="FF0000"/>
        </a:solidFill>
      </dgm:spPr>
      <dgm:t>
        <a:bodyPr/>
        <a:lstStyle/>
        <a:p>
          <a:r>
            <a:rPr lang="de-DE" smtClean="0"/>
            <a:t>Kröpfen</a:t>
          </a:r>
          <a:endParaRPr lang="de-DE"/>
        </a:p>
      </dgm:t>
    </dgm:pt>
    <dgm:pt modelId="{1CA983B9-E940-472B-AACA-A43C64ED1749}" type="sibTrans" cxnId="{EC88B53A-4519-49D3-9876-983DB0696CD8}">
      <dgm:prSet/>
      <dgm:spPr/>
    </dgm:pt>
    <dgm:pt modelId="{3EF545FA-5C75-43E6-BB2D-0837812F894E}" type="parTrans" cxnId="{EC88B53A-4519-49D3-9876-983DB0696CD8}">
      <dgm:prSet/>
      <dgm:spPr/>
    </dgm:pt>
    <dgm:pt modelId="{B506F653-F27E-4525-A3F7-6F5BD03AB1DD}" type="pres">
      <dgm:prSet presAssocID="{2020E753-6FD2-43A5-A018-BAF24AE0910F}" presName="linear" presStyleCnt="0">
        <dgm:presLayoutVars>
          <dgm:dir/>
          <dgm:animLvl val="lvl"/>
          <dgm:resizeHandles val="exact"/>
        </dgm:presLayoutVars>
      </dgm:prSet>
      <dgm:spPr/>
      <dgm:t>
        <a:bodyPr/>
        <a:lstStyle/>
        <a:p>
          <a:endParaRPr lang="de-DE"/>
        </a:p>
      </dgm:t>
    </dgm:pt>
    <dgm:pt modelId="{CAB5ADF4-9F24-4AFB-9082-AAF9DCF640A3}" type="pres">
      <dgm:prSet presAssocID="{AB49A13A-DDDA-4701-932F-CC03DD5FF3D0}" presName="parentLin" presStyleCnt="0"/>
      <dgm:spPr/>
    </dgm:pt>
    <dgm:pt modelId="{7EB0CEAC-7635-4D75-B3AC-83B572E88098}" type="pres">
      <dgm:prSet presAssocID="{AB49A13A-DDDA-4701-932F-CC03DD5FF3D0}" presName="parentLeftMargin" presStyleLbl="node1" presStyleIdx="0" presStyleCnt="6"/>
      <dgm:spPr/>
      <dgm:t>
        <a:bodyPr/>
        <a:lstStyle/>
        <a:p>
          <a:endParaRPr lang="de-DE"/>
        </a:p>
      </dgm:t>
    </dgm:pt>
    <dgm:pt modelId="{808B2763-3FB3-4619-AA00-BB12BB2C0ECA}" type="pres">
      <dgm:prSet presAssocID="{AB49A13A-DDDA-4701-932F-CC03DD5FF3D0}" presName="parentText" presStyleLbl="node1" presStyleIdx="0" presStyleCnt="6">
        <dgm:presLayoutVars>
          <dgm:chMax val="0"/>
          <dgm:bulletEnabled val="1"/>
        </dgm:presLayoutVars>
      </dgm:prSet>
      <dgm:spPr/>
      <dgm:t>
        <a:bodyPr/>
        <a:lstStyle/>
        <a:p>
          <a:endParaRPr lang="de-DE"/>
        </a:p>
      </dgm:t>
    </dgm:pt>
    <dgm:pt modelId="{C4911F94-CCD4-46D3-8F54-10721670E457}" type="pres">
      <dgm:prSet presAssocID="{AB49A13A-DDDA-4701-932F-CC03DD5FF3D0}" presName="negativeSpace" presStyleCnt="0"/>
      <dgm:spPr/>
    </dgm:pt>
    <dgm:pt modelId="{BA953E54-E7D9-4D5C-9240-D541E211415B}" type="pres">
      <dgm:prSet presAssocID="{AB49A13A-DDDA-4701-932F-CC03DD5FF3D0}" presName="childText" presStyleLbl="conFgAcc1" presStyleIdx="0" presStyleCnt="6">
        <dgm:presLayoutVars>
          <dgm:bulletEnabled val="1"/>
        </dgm:presLayoutVars>
      </dgm:prSet>
      <dgm:spPr/>
    </dgm:pt>
    <dgm:pt modelId="{A81F384D-061C-4A7D-B2D2-D0BA900F56D7}" type="pres">
      <dgm:prSet presAssocID="{A15EF559-3069-425F-9CE0-9E750CDA1490}" presName="spaceBetweenRectangles" presStyleCnt="0"/>
      <dgm:spPr/>
    </dgm:pt>
    <dgm:pt modelId="{B85D951B-11F0-4F62-A01B-0BFF6D843F68}" type="pres">
      <dgm:prSet presAssocID="{F668DDDA-5AA7-4233-90D9-0AB16639553A}" presName="parentLin" presStyleCnt="0"/>
      <dgm:spPr/>
    </dgm:pt>
    <dgm:pt modelId="{8113899A-19B3-48E7-B7E7-173E9FD7403C}" type="pres">
      <dgm:prSet presAssocID="{F668DDDA-5AA7-4233-90D9-0AB16639553A}" presName="parentLeftMargin" presStyleLbl="node1" presStyleIdx="0" presStyleCnt="6"/>
      <dgm:spPr/>
      <dgm:t>
        <a:bodyPr/>
        <a:lstStyle/>
        <a:p>
          <a:endParaRPr lang="de-DE"/>
        </a:p>
      </dgm:t>
    </dgm:pt>
    <dgm:pt modelId="{8D63A2AF-4B14-4961-9A00-73883A18362C}" type="pres">
      <dgm:prSet presAssocID="{F668DDDA-5AA7-4233-90D9-0AB16639553A}" presName="parentText" presStyleLbl="node1" presStyleIdx="1" presStyleCnt="6">
        <dgm:presLayoutVars>
          <dgm:chMax val="0"/>
          <dgm:bulletEnabled val="1"/>
        </dgm:presLayoutVars>
      </dgm:prSet>
      <dgm:spPr/>
      <dgm:t>
        <a:bodyPr/>
        <a:lstStyle/>
        <a:p>
          <a:endParaRPr lang="de-DE"/>
        </a:p>
      </dgm:t>
    </dgm:pt>
    <dgm:pt modelId="{D21BA04A-5215-48F1-9644-083703662A8B}" type="pres">
      <dgm:prSet presAssocID="{F668DDDA-5AA7-4233-90D9-0AB16639553A}" presName="negativeSpace" presStyleCnt="0"/>
      <dgm:spPr/>
    </dgm:pt>
    <dgm:pt modelId="{5856AD6A-B16D-4440-922A-E1664830811D}" type="pres">
      <dgm:prSet presAssocID="{F668DDDA-5AA7-4233-90D9-0AB16639553A}" presName="childText" presStyleLbl="conFgAcc1" presStyleIdx="1" presStyleCnt="6">
        <dgm:presLayoutVars>
          <dgm:bulletEnabled val="1"/>
        </dgm:presLayoutVars>
      </dgm:prSet>
      <dgm:spPr/>
    </dgm:pt>
    <dgm:pt modelId="{D6F2E037-A034-4D13-BD43-5DF460A88D11}" type="pres">
      <dgm:prSet presAssocID="{7366132C-919C-4E59-9A74-9CF27AA7CA6A}" presName="spaceBetweenRectangles" presStyleCnt="0"/>
      <dgm:spPr/>
    </dgm:pt>
    <dgm:pt modelId="{B6EB735A-556E-4363-ACF4-697A3D54CDC0}" type="pres">
      <dgm:prSet presAssocID="{E378082F-3B76-42B6-9F98-7D5B101A1CD1}" presName="parentLin" presStyleCnt="0"/>
      <dgm:spPr/>
    </dgm:pt>
    <dgm:pt modelId="{5EA115A4-7C0E-4EB1-B54F-9B591CD3FA1E}" type="pres">
      <dgm:prSet presAssocID="{E378082F-3B76-42B6-9F98-7D5B101A1CD1}" presName="parentLeftMargin" presStyleLbl="node1" presStyleIdx="1" presStyleCnt="6"/>
      <dgm:spPr/>
      <dgm:t>
        <a:bodyPr/>
        <a:lstStyle/>
        <a:p>
          <a:endParaRPr lang="de-DE"/>
        </a:p>
      </dgm:t>
    </dgm:pt>
    <dgm:pt modelId="{D3842DC2-DEB4-49CC-A6A1-0F472ACCA8A2}" type="pres">
      <dgm:prSet presAssocID="{E378082F-3B76-42B6-9F98-7D5B101A1CD1}" presName="parentText" presStyleLbl="node1" presStyleIdx="2" presStyleCnt="6">
        <dgm:presLayoutVars>
          <dgm:chMax val="0"/>
          <dgm:bulletEnabled val="1"/>
        </dgm:presLayoutVars>
      </dgm:prSet>
      <dgm:spPr/>
      <dgm:t>
        <a:bodyPr/>
        <a:lstStyle/>
        <a:p>
          <a:endParaRPr lang="de-DE"/>
        </a:p>
      </dgm:t>
    </dgm:pt>
    <dgm:pt modelId="{F88C4F84-8C27-44EA-A9C6-79D318B1DF6A}" type="pres">
      <dgm:prSet presAssocID="{E378082F-3B76-42B6-9F98-7D5B101A1CD1}" presName="negativeSpace" presStyleCnt="0"/>
      <dgm:spPr/>
    </dgm:pt>
    <dgm:pt modelId="{8A2D0CDD-BAB5-4C60-8EF2-5713E87EA4AD}" type="pres">
      <dgm:prSet presAssocID="{E378082F-3B76-42B6-9F98-7D5B101A1CD1}" presName="childText" presStyleLbl="conFgAcc1" presStyleIdx="2" presStyleCnt="6">
        <dgm:presLayoutVars>
          <dgm:bulletEnabled val="1"/>
        </dgm:presLayoutVars>
      </dgm:prSet>
      <dgm:spPr/>
    </dgm:pt>
    <dgm:pt modelId="{F0789CD7-AE80-46E1-A5C1-34BB3A87A188}" type="pres">
      <dgm:prSet presAssocID="{1CA983B9-E940-472B-AACA-A43C64ED1749}" presName="spaceBetweenRectangles" presStyleCnt="0"/>
      <dgm:spPr/>
    </dgm:pt>
    <dgm:pt modelId="{FEEEC252-5CB3-4893-A7D5-199CFA175FBC}" type="pres">
      <dgm:prSet presAssocID="{B298933B-0CBD-44FC-AB45-B567774299E3}" presName="parentLin" presStyleCnt="0"/>
      <dgm:spPr/>
    </dgm:pt>
    <dgm:pt modelId="{4A73C15C-D7F8-4A69-850C-706D276AFB0D}" type="pres">
      <dgm:prSet presAssocID="{B298933B-0CBD-44FC-AB45-B567774299E3}" presName="parentLeftMargin" presStyleLbl="node1" presStyleIdx="2" presStyleCnt="6"/>
      <dgm:spPr/>
      <dgm:t>
        <a:bodyPr/>
        <a:lstStyle/>
        <a:p>
          <a:endParaRPr lang="de-DE"/>
        </a:p>
      </dgm:t>
    </dgm:pt>
    <dgm:pt modelId="{2BA0BD4E-EE0C-49B1-B640-4B15D6468597}" type="pres">
      <dgm:prSet presAssocID="{B298933B-0CBD-44FC-AB45-B567774299E3}" presName="parentText" presStyleLbl="node1" presStyleIdx="3" presStyleCnt="6" custLinFactNeighborX="2262" custLinFactNeighborY="580">
        <dgm:presLayoutVars>
          <dgm:chMax val="0"/>
          <dgm:bulletEnabled val="1"/>
        </dgm:presLayoutVars>
      </dgm:prSet>
      <dgm:spPr/>
      <dgm:t>
        <a:bodyPr/>
        <a:lstStyle/>
        <a:p>
          <a:endParaRPr lang="de-DE"/>
        </a:p>
      </dgm:t>
    </dgm:pt>
    <dgm:pt modelId="{DC379E85-FDAC-4B37-B979-C5B0AFAF5042}" type="pres">
      <dgm:prSet presAssocID="{B298933B-0CBD-44FC-AB45-B567774299E3}" presName="negativeSpace" presStyleCnt="0"/>
      <dgm:spPr/>
    </dgm:pt>
    <dgm:pt modelId="{17678AE0-DD9B-487E-829B-F4FA46AC0CFE}" type="pres">
      <dgm:prSet presAssocID="{B298933B-0CBD-44FC-AB45-B567774299E3}" presName="childText" presStyleLbl="conFgAcc1" presStyleIdx="3" presStyleCnt="6">
        <dgm:presLayoutVars>
          <dgm:bulletEnabled val="1"/>
        </dgm:presLayoutVars>
      </dgm:prSet>
      <dgm:spPr/>
    </dgm:pt>
    <dgm:pt modelId="{4AF55B32-194B-4B8D-84A6-FF4EED7D3AD5}" type="pres">
      <dgm:prSet presAssocID="{F328BC7C-DAB7-4361-84B7-FCD07DD96982}" presName="spaceBetweenRectangles" presStyleCnt="0"/>
      <dgm:spPr/>
    </dgm:pt>
    <dgm:pt modelId="{80EA3E1B-3DBC-41B1-ADD7-FA5F81EB5295}" type="pres">
      <dgm:prSet presAssocID="{7A939AB3-F09D-4159-808F-A370CF315CD4}" presName="parentLin" presStyleCnt="0"/>
      <dgm:spPr/>
    </dgm:pt>
    <dgm:pt modelId="{88A4AE88-2F01-4434-BFF0-67970E32361A}" type="pres">
      <dgm:prSet presAssocID="{7A939AB3-F09D-4159-808F-A370CF315CD4}" presName="parentLeftMargin" presStyleLbl="node1" presStyleIdx="3" presStyleCnt="6"/>
      <dgm:spPr/>
      <dgm:t>
        <a:bodyPr/>
        <a:lstStyle/>
        <a:p>
          <a:endParaRPr lang="de-DE"/>
        </a:p>
      </dgm:t>
    </dgm:pt>
    <dgm:pt modelId="{C9615E8E-90CF-4934-A79C-FE6D7A972052}" type="pres">
      <dgm:prSet presAssocID="{7A939AB3-F09D-4159-808F-A370CF315CD4}" presName="parentText" presStyleLbl="node1" presStyleIdx="4" presStyleCnt="6">
        <dgm:presLayoutVars>
          <dgm:chMax val="0"/>
          <dgm:bulletEnabled val="1"/>
        </dgm:presLayoutVars>
      </dgm:prSet>
      <dgm:spPr/>
      <dgm:t>
        <a:bodyPr/>
        <a:lstStyle/>
        <a:p>
          <a:endParaRPr lang="de-DE"/>
        </a:p>
      </dgm:t>
    </dgm:pt>
    <dgm:pt modelId="{F8E0F9D6-7DA2-4EA3-9298-8E45E5C7ED4A}" type="pres">
      <dgm:prSet presAssocID="{7A939AB3-F09D-4159-808F-A370CF315CD4}" presName="negativeSpace" presStyleCnt="0"/>
      <dgm:spPr/>
    </dgm:pt>
    <dgm:pt modelId="{1BCC0098-0D25-4131-A9DA-DEC5413AE1EF}" type="pres">
      <dgm:prSet presAssocID="{7A939AB3-F09D-4159-808F-A370CF315CD4}" presName="childText" presStyleLbl="conFgAcc1" presStyleIdx="4" presStyleCnt="6">
        <dgm:presLayoutVars>
          <dgm:bulletEnabled val="1"/>
        </dgm:presLayoutVars>
      </dgm:prSet>
      <dgm:spPr/>
    </dgm:pt>
    <dgm:pt modelId="{F3E25E87-77E8-42C7-87AF-9DD8A994F68E}" type="pres">
      <dgm:prSet presAssocID="{1217D697-F011-49F0-9672-42489CD6FE9B}" presName="spaceBetweenRectangles" presStyleCnt="0"/>
      <dgm:spPr/>
    </dgm:pt>
    <dgm:pt modelId="{C887B179-165A-4855-A303-A9D316EEDAF8}" type="pres">
      <dgm:prSet presAssocID="{31C6F14A-52E3-43B5-AFF5-35C4A925E16F}" presName="parentLin" presStyleCnt="0"/>
      <dgm:spPr/>
    </dgm:pt>
    <dgm:pt modelId="{E84C37C6-D0B9-4ACE-8E9A-3EB85BBED718}" type="pres">
      <dgm:prSet presAssocID="{31C6F14A-52E3-43B5-AFF5-35C4A925E16F}" presName="parentLeftMargin" presStyleLbl="node1" presStyleIdx="4" presStyleCnt="6"/>
      <dgm:spPr/>
      <dgm:t>
        <a:bodyPr/>
        <a:lstStyle/>
        <a:p>
          <a:endParaRPr lang="de-DE"/>
        </a:p>
      </dgm:t>
    </dgm:pt>
    <dgm:pt modelId="{3608E4A9-2B52-42A8-920A-D6F899B6F1B6}" type="pres">
      <dgm:prSet presAssocID="{31C6F14A-52E3-43B5-AFF5-35C4A925E16F}" presName="parentText" presStyleLbl="node1" presStyleIdx="5" presStyleCnt="6">
        <dgm:presLayoutVars>
          <dgm:chMax val="0"/>
          <dgm:bulletEnabled val="1"/>
        </dgm:presLayoutVars>
      </dgm:prSet>
      <dgm:spPr/>
      <dgm:t>
        <a:bodyPr/>
        <a:lstStyle/>
        <a:p>
          <a:endParaRPr lang="de-DE"/>
        </a:p>
      </dgm:t>
    </dgm:pt>
    <dgm:pt modelId="{CF090395-2D7E-4D09-80BD-EBADFA58D574}" type="pres">
      <dgm:prSet presAssocID="{31C6F14A-52E3-43B5-AFF5-35C4A925E16F}" presName="negativeSpace" presStyleCnt="0"/>
      <dgm:spPr/>
    </dgm:pt>
    <dgm:pt modelId="{ABDB4A5E-D952-4FAB-9822-5772753D4AA1}" type="pres">
      <dgm:prSet presAssocID="{31C6F14A-52E3-43B5-AFF5-35C4A925E16F}" presName="childText" presStyleLbl="conFgAcc1" presStyleIdx="5" presStyleCnt="6">
        <dgm:presLayoutVars>
          <dgm:bulletEnabled val="1"/>
        </dgm:presLayoutVars>
      </dgm:prSet>
      <dgm:spPr/>
    </dgm:pt>
  </dgm:ptLst>
  <dgm:cxnLst>
    <dgm:cxn modelId="{C867F802-4C7A-40C8-B133-93701C1CC2EB}" type="presOf" srcId="{B298933B-0CBD-44FC-AB45-B567774299E3}" destId="{4A73C15C-D7F8-4A69-850C-706D276AFB0D}" srcOrd="0" destOrd="0" presId="urn:microsoft.com/office/officeart/2005/8/layout/list1"/>
    <dgm:cxn modelId="{F04BB6D1-CE42-4684-BA7A-13B281B057D2}" srcId="{2020E753-6FD2-43A5-A018-BAF24AE0910F}" destId="{B298933B-0CBD-44FC-AB45-B567774299E3}" srcOrd="3" destOrd="0" parTransId="{786D3127-3034-438A-8065-99B5D96EF624}" sibTransId="{F328BC7C-DAB7-4361-84B7-FCD07DD96982}"/>
    <dgm:cxn modelId="{8D6EB3B4-093B-4668-8D24-794B3E0F4604}" type="presOf" srcId="{B298933B-0CBD-44FC-AB45-B567774299E3}" destId="{2BA0BD4E-EE0C-49B1-B640-4B15D6468597}" srcOrd="1" destOrd="0" presId="urn:microsoft.com/office/officeart/2005/8/layout/list1"/>
    <dgm:cxn modelId="{A3E8552D-FA56-4FC0-9853-D45AA565CBF6}" type="presOf" srcId="{E378082F-3B76-42B6-9F98-7D5B101A1CD1}" destId="{D3842DC2-DEB4-49CC-A6A1-0F472ACCA8A2}" srcOrd="1" destOrd="0" presId="urn:microsoft.com/office/officeart/2005/8/layout/list1"/>
    <dgm:cxn modelId="{11A95B1B-ABD0-4753-B428-16CD8E528CE3}" type="presOf" srcId="{7A939AB3-F09D-4159-808F-A370CF315CD4}" destId="{88A4AE88-2F01-4434-BFF0-67970E32361A}" srcOrd="0" destOrd="0" presId="urn:microsoft.com/office/officeart/2005/8/layout/list1"/>
    <dgm:cxn modelId="{EC88B53A-4519-49D3-9876-983DB0696CD8}" srcId="{2020E753-6FD2-43A5-A018-BAF24AE0910F}" destId="{E378082F-3B76-42B6-9F98-7D5B101A1CD1}" srcOrd="2" destOrd="0" parTransId="{3EF545FA-5C75-43E6-BB2D-0837812F894E}" sibTransId="{1CA983B9-E940-472B-AACA-A43C64ED1749}"/>
    <dgm:cxn modelId="{83489503-787E-41B4-9637-2ADF637CC5A2}" type="presOf" srcId="{31C6F14A-52E3-43B5-AFF5-35C4A925E16F}" destId="{E84C37C6-D0B9-4ACE-8E9A-3EB85BBED718}" srcOrd="0" destOrd="0" presId="urn:microsoft.com/office/officeart/2005/8/layout/list1"/>
    <dgm:cxn modelId="{E5232EDA-DD98-4D39-A510-79EA2488AD09}" type="presOf" srcId="{AB49A13A-DDDA-4701-932F-CC03DD5FF3D0}" destId="{7EB0CEAC-7635-4D75-B3AC-83B572E88098}" srcOrd="0" destOrd="0" presId="urn:microsoft.com/office/officeart/2005/8/layout/list1"/>
    <dgm:cxn modelId="{0DF267BC-D7FF-4968-9F97-357B1002F5C8}" type="presOf" srcId="{F668DDDA-5AA7-4233-90D9-0AB16639553A}" destId="{8D63A2AF-4B14-4961-9A00-73883A18362C}" srcOrd="1" destOrd="0" presId="urn:microsoft.com/office/officeart/2005/8/layout/list1"/>
    <dgm:cxn modelId="{29772C22-E8E5-4747-8AE3-0CFFEE9D05A4}" type="presOf" srcId="{2020E753-6FD2-43A5-A018-BAF24AE0910F}" destId="{B506F653-F27E-4525-A3F7-6F5BD03AB1DD}" srcOrd="0" destOrd="0" presId="urn:microsoft.com/office/officeart/2005/8/layout/list1"/>
    <dgm:cxn modelId="{9BADB5C9-FBAC-42C2-BAD6-B1AC148B0F6E}" type="presOf" srcId="{E378082F-3B76-42B6-9F98-7D5B101A1CD1}" destId="{5EA115A4-7C0E-4EB1-B54F-9B591CD3FA1E}" srcOrd="0" destOrd="0" presId="urn:microsoft.com/office/officeart/2005/8/layout/list1"/>
    <dgm:cxn modelId="{568900E5-DB7E-4563-BC5E-1C6F41F55950}" type="presOf" srcId="{F668DDDA-5AA7-4233-90D9-0AB16639553A}" destId="{8113899A-19B3-48E7-B7E7-173E9FD7403C}" srcOrd="0" destOrd="0" presId="urn:microsoft.com/office/officeart/2005/8/layout/list1"/>
    <dgm:cxn modelId="{87BA6851-4AB4-4543-BD76-B6827B2FB249}" type="presOf" srcId="{7A939AB3-F09D-4159-808F-A370CF315CD4}" destId="{C9615E8E-90CF-4934-A79C-FE6D7A972052}" srcOrd="1" destOrd="0" presId="urn:microsoft.com/office/officeart/2005/8/layout/list1"/>
    <dgm:cxn modelId="{1DAAC720-36CE-454A-98B5-291676E9187A}" srcId="{2020E753-6FD2-43A5-A018-BAF24AE0910F}" destId="{AB49A13A-DDDA-4701-932F-CC03DD5FF3D0}" srcOrd="0" destOrd="0" parTransId="{80DFD245-A03A-4B50-9B9D-4982F44D91BA}" sibTransId="{A15EF559-3069-425F-9CE0-9E750CDA1490}"/>
    <dgm:cxn modelId="{6D4080E3-9B0D-4589-8597-8E417F765C74}" type="presOf" srcId="{AB49A13A-DDDA-4701-932F-CC03DD5FF3D0}" destId="{808B2763-3FB3-4619-AA00-BB12BB2C0ECA}" srcOrd="1" destOrd="0" presId="urn:microsoft.com/office/officeart/2005/8/layout/list1"/>
    <dgm:cxn modelId="{FBC9DE39-BD1E-4172-A719-EC428D0D2409}" srcId="{2020E753-6FD2-43A5-A018-BAF24AE0910F}" destId="{7A939AB3-F09D-4159-808F-A370CF315CD4}" srcOrd="4" destOrd="0" parTransId="{3B4A9E04-55E1-49B4-ABB6-495C822599C5}" sibTransId="{1217D697-F011-49F0-9672-42489CD6FE9B}"/>
    <dgm:cxn modelId="{38F5B001-9201-4D45-9001-28AF2C317B4B}" srcId="{2020E753-6FD2-43A5-A018-BAF24AE0910F}" destId="{31C6F14A-52E3-43B5-AFF5-35C4A925E16F}" srcOrd="5" destOrd="0" parTransId="{DAD0B1EF-395E-454D-BDF7-BE44F40E2076}" sibTransId="{65F4952A-04A1-4521-9FFD-FA1582BECC8F}"/>
    <dgm:cxn modelId="{6B3BCDEA-CBDF-4295-BA07-63AB248A9D02}" srcId="{2020E753-6FD2-43A5-A018-BAF24AE0910F}" destId="{F668DDDA-5AA7-4233-90D9-0AB16639553A}" srcOrd="1" destOrd="0" parTransId="{2E834FD6-C64A-4892-A3D4-C5BECFCDD4F9}" sibTransId="{7366132C-919C-4E59-9A74-9CF27AA7CA6A}"/>
    <dgm:cxn modelId="{FAD39CC0-95C0-434E-B915-9F64B0AFA542}" type="presOf" srcId="{31C6F14A-52E3-43B5-AFF5-35C4A925E16F}" destId="{3608E4A9-2B52-42A8-920A-D6F899B6F1B6}" srcOrd="1" destOrd="0" presId="urn:microsoft.com/office/officeart/2005/8/layout/list1"/>
    <dgm:cxn modelId="{A6CD2D4F-5C62-4B2D-84C1-C8C662DA67D1}" type="presParOf" srcId="{B506F653-F27E-4525-A3F7-6F5BD03AB1DD}" destId="{CAB5ADF4-9F24-4AFB-9082-AAF9DCF640A3}" srcOrd="0" destOrd="0" presId="urn:microsoft.com/office/officeart/2005/8/layout/list1"/>
    <dgm:cxn modelId="{F3F9DDDC-AE7B-4705-9F15-9BBAD24574FF}" type="presParOf" srcId="{CAB5ADF4-9F24-4AFB-9082-AAF9DCF640A3}" destId="{7EB0CEAC-7635-4D75-B3AC-83B572E88098}" srcOrd="0" destOrd="0" presId="urn:microsoft.com/office/officeart/2005/8/layout/list1"/>
    <dgm:cxn modelId="{726F5DF3-781F-4699-96AC-5FD96756507C}" type="presParOf" srcId="{CAB5ADF4-9F24-4AFB-9082-AAF9DCF640A3}" destId="{808B2763-3FB3-4619-AA00-BB12BB2C0ECA}" srcOrd="1" destOrd="0" presId="urn:microsoft.com/office/officeart/2005/8/layout/list1"/>
    <dgm:cxn modelId="{A6093406-BD2F-46C5-89C3-4A8AC88191AE}" type="presParOf" srcId="{B506F653-F27E-4525-A3F7-6F5BD03AB1DD}" destId="{C4911F94-CCD4-46D3-8F54-10721670E457}" srcOrd="1" destOrd="0" presId="urn:microsoft.com/office/officeart/2005/8/layout/list1"/>
    <dgm:cxn modelId="{332152C4-DA7B-4D33-9EE4-97129ED7BFB1}" type="presParOf" srcId="{B506F653-F27E-4525-A3F7-6F5BD03AB1DD}" destId="{BA953E54-E7D9-4D5C-9240-D541E211415B}" srcOrd="2" destOrd="0" presId="urn:microsoft.com/office/officeart/2005/8/layout/list1"/>
    <dgm:cxn modelId="{05F5ECF0-C169-4FCE-B4F7-DF3FEB194CF7}" type="presParOf" srcId="{B506F653-F27E-4525-A3F7-6F5BD03AB1DD}" destId="{A81F384D-061C-4A7D-B2D2-D0BA900F56D7}" srcOrd="3" destOrd="0" presId="urn:microsoft.com/office/officeart/2005/8/layout/list1"/>
    <dgm:cxn modelId="{42C2EBFA-D28C-4DBA-816A-1A35A21A9896}" type="presParOf" srcId="{B506F653-F27E-4525-A3F7-6F5BD03AB1DD}" destId="{B85D951B-11F0-4F62-A01B-0BFF6D843F68}" srcOrd="4" destOrd="0" presId="urn:microsoft.com/office/officeart/2005/8/layout/list1"/>
    <dgm:cxn modelId="{59D89022-F8CE-4497-89D5-7AA07007FF27}" type="presParOf" srcId="{B85D951B-11F0-4F62-A01B-0BFF6D843F68}" destId="{8113899A-19B3-48E7-B7E7-173E9FD7403C}" srcOrd="0" destOrd="0" presId="urn:microsoft.com/office/officeart/2005/8/layout/list1"/>
    <dgm:cxn modelId="{FB0E9D7C-BDBE-45C1-AE3F-27BB63B38198}" type="presParOf" srcId="{B85D951B-11F0-4F62-A01B-0BFF6D843F68}" destId="{8D63A2AF-4B14-4961-9A00-73883A18362C}" srcOrd="1" destOrd="0" presId="urn:microsoft.com/office/officeart/2005/8/layout/list1"/>
    <dgm:cxn modelId="{2883301F-BAF9-439E-AC34-3F768992C288}" type="presParOf" srcId="{B506F653-F27E-4525-A3F7-6F5BD03AB1DD}" destId="{D21BA04A-5215-48F1-9644-083703662A8B}" srcOrd="5" destOrd="0" presId="urn:microsoft.com/office/officeart/2005/8/layout/list1"/>
    <dgm:cxn modelId="{107B0155-A2A7-4E6C-A6CC-EB5FFC893F3F}" type="presParOf" srcId="{B506F653-F27E-4525-A3F7-6F5BD03AB1DD}" destId="{5856AD6A-B16D-4440-922A-E1664830811D}" srcOrd="6" destOrd="0" presId="urn:microsoft.com/office/officeart/2005/8/layout/list1"/>
    <dgm:cxn modelId="{E2685FFA-9542-4162-BDC6-BC4E20A49F68}" type="presParOf" srcId="{B506F653-F27E-4525-A3F7-6F5BD03AB1DD}" destId="{D6F2E037-A034-4D13-BD43-5DF460A88D11}" srcOrd="7" destOrd="0" presId="urn:microsoft.com/office/officeart/2005/8/layout/list1"/>
    <dgm:cxn modelId="{F56FED29-A441-45E3-B573-8169B7B44106}" type="presParOf" srcId="{B506F653-F27E-4525-A3F7-6F5BD03AB1DD}" destId="{B6EB735A-556E-4363-ACF4-697A3D54CDC0}" srcOrd="8" destOrd="0" presId="urn:microsoft.com/office/officeart/2005/8/layout/list1"/>
    <dgm:cxn modelId="{A24C51B4-07D7-407D-B8AB-B5072DD7E17B}" type="presParOf" srcId="{B6EB735A-556E-4363-ACF4-697A3D54CDC0}" destId="{5EA115A4-7C0E-4EB1-B54F-9B591CD3FA1E}" srcOrd="0" destOrd="0" presId="urn:microsoft.com/office/officeart/2005/8/layout/list1"/>
    <dgm:cxn modelId="{89A2CA8E-93E9-45CF-A1CE-CF2CF77B86BE}" type="presParOf" srcId="{B6EB735A-556E-4363-ACF4-697A3D54CDC0}" destId="{D3842DC2-DEB4-49CC-A6A1-0F472ACCA8A2}" srcOrd="1" destOrd="0" presId="urn:microsoft.com/office/officeart/2005/8/layout/list1"/>
    <dgm:cxn modelId="{37CD7E76-89BA-43AD-BC5D-9CA16CB3F7B6}" type="presParOf" srcId="{B506F653-F27E-4525-A3F7-6F5BD03AB1DD}" destId="{F88C4F84-8C27-44EA-A9C6-79D318B1DF6A}" srcOrd="9" destOrd="0" presId="urn:microsoft.com/office/officeart/2005/8/layout/list1"/>
    <dgm:cxn modelId="{8856B72B-E587-4817-84CA-20072F3B2817}" type="presParOf" srcId="{B506F653-F27E-4525-A3F7-6F5BD03AB1DD}" destId="{8A2D0CDD-BAB5-4C60-8EF2-5713E87EA4AD}" srcOrd="10" destOrd="0" presId="urn:microsoft.com/office/officeart/2005/8/layout/list1"/>
    <dgm:cxn modelId="{DC37A17F-4BDD-4BAC-A2CF-B577B9BDF10D}" type="presParOf" srcId="{B506F653-F27E-4525-A3F7-6F5BD03AB1DD}" destId="{F0789CD7-AE80-46E1-A5C1-34BB3A87A188}" srcOrd="11" destOrd="0" presId="urn:microsoft.com/office/officeart/2005/8/layout/list1"/>
    <dgm:cxn modelId="{43CA1ACA-7640-41C8-8068-F8DF7E7900B5}" type="presParOf" srcId="{B506F653-F27E-4525-A3F7-6F5BD03AB1DD}" destId="{FEEEC252-5CB3-4893-A7D5-199CFA175FBC}" srcOrd="12" destOrd="0" presId="urn:microsoft.com/office/officeart/2005/8/layout/list1"/>
    <dgm:cxn modelId="{E5610500-6359-4E61-93BE-844F16CF09F6}" type="presParOf" srcId="{FEEEC252-5CB3-4893-A7D5-199CFA175FBC}" destId="{4A73C15C-D7F8-4A69-850C-706D276AFB0D}" srcOrd="0" destOrd="0" presId="urn:microsoft.com/office/officeart/2005/8/layout/list1"/>
    <dgm:cxn modelId="{55BC4E9A-1683-419F-A0FD-920D9AE17D1A}" type="presParOf" srcId="{FEEEC252-5CB3-4893-A7D5-199CFA175FBC}" destId="{2BA0BD4E-EE0C-49B1-B640-4B15D6468597}" srcOrd="1" destOrd="0" presId="urn:microsoft.com/office/officeart/2005/8/layout/list1"/>
    <dgm:cxn modelId="{E7B97F2D-4A45-4B37-B53C-8B17DE9FDEC9}" type="presParOf" srcId="{B506F653-F27E-4525-A3F7-6F5BD03AB1DD}" destId="{DC379E85-FDAC-4B37-B979-C5B0AFAF5042}" srcOrd="13" destOrd="0" presId="urn:microsoft.com/office/officeart/2005/8/layout/list1"/>
    <dgm:cxn modelId="{DEDD114B-9A88-4646-988A-70E486D6A247}" type="presParOf" srcId="{B506F653-F27E-4525-A3F7-6F5BD03AB1DD}" destId="{17678AE0-DD9B-487E-829B-F4FA46AC0CFE}" srcOrd="14" destOrd="0" presId="urn:microsoft.com/office/officeart/2005/8/layout/list1"/>
    <dgm:cxn modelId="{5FA5E639-8823-42DB-BFEE-492B07EFA6A5}" type="presParOf" srcId="{B506F653-F27E-4525-A3F7-6F5BD03AB1DD}" destId="{4AF55B32-194B-4B8D-84A6-FF4EED7D3AD5}" srcOrd="15" destOrd="0" presId="urn:microsoft.com/office/officeart/2005/8/layout/list1"/>
    <dgm:cxn modelId="{CCCAEFC7-02DD-40ED-A0FA-5F1F64732537}" type="presParOf" srcId="{B506F653-F27E-4525-A3F7-6F5BD03AB1DD}" destId="{80EA3E1B-3DBC-41B1-ADD7-FA5F81EB5295}" srcOrd="16" destOrd="0" presId="urn:microsoft.com/office/officeart/2005/8/layout/list1"/>
    <dgm:cxn modelId="{EAF2DEE7-AD46-4115-9B99-970275126599}" type="presParOf" srcId="{80EA3E1B-3DBC-41B1-ADD7-FA5F81EB5295}" destId="{88A4AE88-2F01-4434-BFF0-67970E32361A}" srcOrd="0" destOrd="0" presId="urn:microsoft.com/office/officeart/2005/8/layout/list1"/>
    <dgm:cxn modelId="{69830AB8-5246-4C6F-8113-442D46A464D0}" type="presParOf" srcId="{80EA3E1B-3DBC-41B1-ADD7-FA5F81EB5295}" destId="{C9615E8E-90CF-4934-A79C-FE6D7A972052}" srcOrd="1" destOrd="0" presId="urn:microsoft.com/office/officeart/2005/8/layout/list1"/>
    <dgm:cxn modelId="{EAA79622-01EE-419E-91CC-32C339AD84F9}" type="presParOf" srcId="{B506F653-F27E-4525-A3F7-6F5BD03AB1DD}" destId="{F8E0F9D6-7DA2-4EA3-9298-8E45E5C7ED4A}" srcOrd="17" destOrd="0" presId="urn:microsoft.com/office/officeart/2005/8/layout/list1"/>
    <dgm:cxn modelId="{12166734-8515-4766-B286-AA547FC231A1}" type="presParOf" srcId="{B506F653-F27E-4525-A3F7-6F5BD03AB1DD}" destId="{1BCC0098-0D25-4131-A9DA-DEC5413AE1EF}" srcOrd="18" destOrd="0" presId="urn:microsoft.com/office/officeart/2005/8/layout/list1"/>
    <dgm:cxn modelId="{07BD2FBD-267D-48D1-A7CF-0231403EBDCD}" type="presParOf" srcId="{B506F653-F27E-4525-A3F7-6F5BD03AB1DD}" destId="{F3E25E87-77E8-42C7-87AF-9DD8A994F68E}" srcOrd="19" destOrd="0" presId="urn:microsoft.com/office/officeart/2005/8/layout/list1"/>
    <dgm:cxn modelId="{9C4FCDBB-5CB2-4DBE-8BBE-0A359CD8B9C5}" type="presParOf" srcId="{B506F653-F27E-4525-A3F7-6F5BD03AB1DD}" destId="{C887B179-165A-4855-A303-A9D316EEDAF8}" srcOrd="20" destOrd="0" presId="urn:microsoft.com/office/officeart/2005/8/layout/list1"/>
    <dgm:cxn modelId="{D3D2F02D-EAC9-485F-A78C-68586732E5A5}" type="presParOf" srcId="{C887B179-165A-4855-A303-A9D316EEDAF8}" destId="{E84C37C6-D0B9-4ACE-8E9A-3EB85BBED718}" srcOrd="0" destOrd="0" presId="urn:microsoft.com/office/officeart/2005/8/layout/list1"/>
    <dgm:cxn modelId="{8F35CEF7-9A0A-4CFB-B829-1E39149618D5}" type="presParOf" srcId="{C887B179-165A-4855-A303-A9D316EEDAF8}" destId="{3608E4A9-2B52-42A8-920A-D6F899B6F1B6}" srcOrd="1" destOrd="0" presId="urn:microsoft.com/office/officeart/2005/8/layout/list1"/>
    <dgm:cxn modelId="{1252CD95-89D3-4280-A1FA-4D7BF297EA74}" type="presParOf" srcId="{B506F653-F27E-4525-A3F7-6F5BD03AB1DD}" destId="{CF090395-2D7E-4D09-80BD-EBADFA58D574}" srcOrd="21" destOrd="0" presId="urn:microsoft.com/office/officeart/2005/8/layout/list1"/>
    <dgm:cxn modelId="{7ADE8A3B-1AC7-4349-BEAC-055C04E0A07D}" type="presParOf" srcId="{B506F653-F27E-4525-A3F7-6F5BD03AB1DD}" destId="{ABDB4A5E-D952-4FAB-9822-5772753D4AA1}" srcOrd="22"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102A5F-5012-4A48-B294-6A03C497E60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3C14C45D-1292-4AD2-BFF5-D9CF8D49CE06}">
      <dgm:prSet phldrT="[Text]"/>
      <dgm:spPr/>
      <dgm:t>
        <a:bodyPr/>
        <a:lstStyle/>
        <a:p>
          <a:r>
            <a:rPr lang="de-DE" smtClean="0"/>
            <a:t>Erziehlung hervorragender Oberflächenqualität</a:t>
          </a:r>
          <a:endParaRPr lang="de-DE"/>
        </a:p>
      </dgm:t>
    </dgm:pt>
    <dgm:pt modelId="{AB00243D-C146-4418-8F05-20FD594D1A10}" type="parTrans" cxnId="{5EFC7F6F-F5B9-4C79-9C71-C25D674405F7}">
      <dgm:prSet/>
      <dgm:spPr/>
      <dgm:t>
        <a:bodyPr/>
        <a:lstStyle/>
        <a:p>
          <a:endParaRPr lang="de-DE"/>
        </a:p>
      </dgm:t>
    </dgm:pt>
    <dgm:pt modelId="{4A0D7B88-5AD5-4659-9176-F41F6AD13968}" type="sibTrans" cxnId="{5EFC7F6F-F5B9-4C79-9C71-C25D674405F7}">
      <dgm:prSet/>
      <dgm:spPr/>
      <dgm:t>
        <a:bodyPr/>
        <a:lstStyle/>
        <a:p>
          <a:endParaRPr lang="de-DE"/>
        </a:p>
      </dgm:t>
    </dgm:pt>
    <dgm:pt modelId="{FFF4ADC7-E889-46E2-AE27-502295EDF8CC}">
      <dgm:prSet phldrT="[Text]"/>
      <dgm:spPr/>
      <dgm:t>
        <a:bodyPr/>
        <a:lstStyle/>
        <a:p>
          <a:r>
            <a:rPr lang="de-DE" smtClean="0"/>
            <a:t>Minimierung der Rückfederung</a:t>
          </a:r>
          <a:endParaRPr lang="de-DE"/>
        </a:p>
      </dgm:t>
    </dgm:pt>
    <dgm:pt modelId="{74657BDA-DE7F-4D2E-A125-47AEE6E83658}" type="parTrans" cxnId="{1BFD1A8C-678C-4EDE-99E0-F92B56ECB492}">
      <dgm:prSet/>
      <dgm:spPr/>
      <dgm:t>
        <a:bodyPr/>
        <a:lstStyle/>
        <a:p>
          <a:endParaRPr lang="de-DE"/>
        </a:p>
      </dgm:t>
    </dgm:pt>
    <dgm:pt modelId="{8F43D699-2E02-4990-B4F4-6EA2DA55AE0B}" type="sibTrans" cxnId="{1BFD1A8C-678C-4EDE-99E0-F92B56ECB492}">
      <dgm:prSet/>
      <dgm:spPr/>
      <dgm:t>
        <a:bodyPr/>
        <a:lstStyle/>
        <a:p>
          <a:endParaRPr lang="de-DE"/>
        </a:p>
      </dgm:t>
    </dgm:pt>
    <dgm:pt modelId="{3AEF769E-08CB-495D-AFF1-721311AA0BF7}">
      <dgm:prSet phldrT="[Text]"/>
      <dgm:spPr/>
      <dgm:t>
        <a:bodyPr/>
        <a:lstStyle/>
        <a:p>
          <a:r>
            <a:rPr lang="de-DE" smtClean="0"/>
            <a:t>Stege werden bei Auswahl des Umformverfahrens berücksichtigt</a:t>
          </a:r>
          <a:endParaRPr lang="de-DE"/>
        </a:p>
      </dgm:t>
    </dgm:pt>
    <dgm:pt modelId="{CDC895BA-2ADD-456C-9ED1-44EF744D8995}" type="parTrans" cxnId="{BF35D7B5-2BF4-4039-87B6-5B7B151C46D5}">
      <dgm:prSet/>
      <dgm:spPr/>
      <dgm:t>
        <a:bodyPr/>
        <a:lstStyle/>
        <a:p>
          <a:endParaRPr lang="de-DE"/>
        </a:p>
      </dgm:t>
    </dgm:pt>
    <dgm:pt modelId="{7069EBF7-24EA-486B-865B-A8CD21566653}" type="sibTrans" cxnId="{BF35D7B5-2BF4-4039-87B6-5B7B151C46D5}">
      <dgm:prSet/>
      <dgm:spPr/>
      <dgm:t>
        <a:bodyPr/>
        <a:lstStyle/>
        <a:p>
          <a:endParaRPr lang="de-DE"/>
        </a:p>
      </dgm:t>
    </dgm:pt>
    <dgm:pt modelId="{6E9B55A6-4C04-4161-9E24-8F3CB73AA3E0}" type="pres">
      <dgm:prSet presAssocID="{C5102A5F-5012-4A48-B294-6A03C497E60B}" presName="linear" presStyleCnt="0">
        <dgm:presLayoutVars>
          <dgm:dir/>
          <dgm:animLvl val="lvl"/>
          <dgm:resizeHandles val="exact"/>
        </dgm:presLayoutVars>
      </dgm:prSet>
      <dgm:spPr/>
      <dgm:t>
        <a:bodyPr/>
        <a:lstStyle/>
        <a:p>
          <a:endParaRPr lang="de-DE"/>
        </a:p>
      </dgm:t>
    </dgm:pt>
    <dgm:pt modelId="{57586200-A161-44C1-A84E-2AACDF39A271}" type="pres">
      <dgm:prSet presAssocID="{3C14C45D-1292-4AD2-BFF5-D9CF8D49CE06}" presName="parentLin" presStyleCnt="0"/>
      <dgm:spPr/>
    </dgm:pt>
    <dgm:pt modelId="{67E41568-EE18-473B-86D7-F531C9CEFD69}" type="pres">
      <dgm:prSet presAssocID="{3C14C45D-1292-4AD2-BFF5-D9CF8D49CE06}" presName="parentLeftMargin" presStyleLbl="node1" presStyleIdx="0" presStyleCnt="3"/>
      <dgm:spPr/>
      <dgm:t>
        <a:bodyPr/>
        <a:lstStyle/>
        <a:p>
          <a:endParaRPr lang="de-DE"/>
        </a:p>
      </dgm:t>
    </dgm:pt>
    <dgm:pt modelId="{2CD63BBE-333E-4E3A-B223-22B87124F635}" type="pres">
      <dgm:prSet presAssocID="{3C14C45D-1292-4AD2-BFF5-D9CF8D49CE06}" presName="parentText" presStyleLbl="node1" presStyleIdx="0" presStyleCnt="3">
        <dgm:presLayoutVars>
          <dgm:chMax val="0"/>
          <dgm:bulletEnabled val="1"/>
        </dgm:presLayoutVars>
      </dgm:prSet>
      <dgm:spPr/>
      <dgm:t>
        <a:bodyPr/>
        <a:lstStyle/>
        <a:p>
          <a:endParaRPr lang="de-DE"/>
        </a:p>
      </dgm:t>
    </dgm:pt>
    <dgm:pt modelId="{050634D9-77E0-48B1-A4B6-6CC4C8D25638}" type="pres">
      <dgm:prSet presAssocID="{3C14C45D-1292-4AD2-BFF5-D9CF8D49CE06}" presName="negativeSpace" presStyleCnt="0"/>
      <dgm:spPr/>
    </dgm:pt>
    <dgm:pt modelId="{0291467D-BD9E-4189-80FC-CACC777072B0}" type="pres">
      <dgm:prSet presAssocID="{3C14C45D-1292-4AD2-BFF5-D9CF8D49CE06}" presName="childText" presStyleLbl="conFgAcc1" presStyleIdx="0" presStyleCnt="3">
        <dgm:presLayoutVars>
          <dgm:bulletEnabled val="1"/>
        </dgm:presLayoutVars>
      </dgm:prSet>
      <dgm:spPr/>
    </dgm:pt>
    <dgm:pt modelId="{77E9BD6A-6BD0-4165-89FF-83767DD7E184}" type="pres">
      <dgm:prSet presAssocID="{4A0D7B88-5AD5-4659-9176-F41F6AD13968}" presName="spaceBetweenRectangles" presStyleCnt="0"/>
      <dgm:spPr/>
    </dgm:pt>
    <dgm:pt modelId="{8640815B-1554-4927-9FF7-08FD09980868}" type="pres">
      <dgm:prSet presAssocID="{FFF4ADC7-E889-46E2-AE27-502295EDF8CC}" presName="parentLin" presStyleCnt="0"/>
      <dgm:spPr/>
    </dgm:pt>
    <dgm:pt modelId="{70B5068E-A542-4471-88F1-45ED11E4D6A9}" type="pres">
      <dgm:prSet presAssocID="{FFF4ADC7-E889-46E2-AE27-502295EDF8CC}" presName="parentLeftMargin" presStyleLbl="node1" presStyleIdx="0" presStyleCnt="3"/>
      <dgm:spPr/>
      <dgm:t>
        <a:bodyPr/>
        <a:lstStyle/>
        <a:p>
          <a:endParaRPr lang="de-DE"/>
        </a:p>
      </dgm:t>
    </dgm:pt>
    <dgm:pt modelId="{D7832246-E3A8-42D4-9440-E22F8B5BACDB}" type="pres">
      <dgm:prSet presAssocID="{FFF4ADC7-E889-46E2-AE27-502295EDF8CC}" presName="parentText" presStyleLbl="node1" presStyleIdx="1" presStyleCnt="3">
        <dgm:presLayoutVars>
          <dgm:chMax val="0"/>
          <dgm:bulletEnabled val="1"/>
        </dgm:presLayoutVars>
      </dgm:prSet>
      <dgm:spPr/>
      <dgm:t>
        <a:bodyPr/>
        <a:lstStyle/>
        <a:p>
          <a:endParaRPr lang="de-DE"/>
        </a:p>
      </dgm:t>
    </dgm:pt>
    <dgm:pt modelId="{B2D3997B-E8C1-4CDC-BCE2-88872AC3F1B7}" type="pres">
      <dgm:prSet presAssocID="{FFF4ADC7-E889-46E2-AE27-502295EDF8CC}" presName="negativeSpace" presStyleCnt="0"/>
      <dgm:spPr/>
    </dgm:pt>
    <dgm:pt modelId="{F0A35EF4-93FD-4AD6-9100-19801F014F9A}" type="pres">
      <dgm:prSet presAssocID="{FFF4ADC7-E889-46E2-AE27-502295EDF8CC}" presName="childText" presStyleLbl="conFgAcc1" presStyleIdx="1" presStyleCnt="3">
        <dgm:presLayoutVars>
          <dgm:bulletEnabled val="1"/>
        </dgm:presLayoutVars>
      </dgm:prSet>
      <dgm:spPr/>
    </dgm:pt>
    <dgm:pt modelId="{AAB12175-A786-4E5F-AAD3-11DB2268C2E8}" type="pres">
      <dgm:prSet presAssocID="{8F43D699-2E02-4990-B4F4-6EA2DA55AE0B}" presName="spaceBetweenRectangles" presStyleCnt="0"/>
      <dgm:spPr/>
    </dgm:pt>
    <dgm:pt modelId="{CF1D1E95-F6DF-4661-B679-F88203B42E38}" type="pres">
      <dgm:prSet presAssocID="{3AEF769E-08CB-495D-AFF1-721311AA0BF7}" presName="parentLin" presStyleCnt="0"/>
      <dgm:spPr/>
    </dgm:pt>
    <dgm:pt modelId="{3C53107E-A19B-4D42-8087-B916128DFC47}" type="pres">
      <dgm:prSet presAssocID="{3AEF769E-08CB-495D-AFF1-721311AA0BF7}" presName="parentLeftMargin" presStyleLbl="node1" presStyleIdx="1" presStyleCnt="3"/>
      <dgm:spPr/>
      <dgm:t>
        <a:bodyPr/>
        <a:lstStyle/>
        <a:p>
          <a:endParaRPr lang="de-DE"/>
        </a:p>
      </dgm:t>
    </dgm:pt>
    <dgm:pt modelId="{D04C9658-345E-4E4C-ABE9-337FEAC597FE}" type="pres">
      <dgm:prSet presAssocID="{3AEF769E-08CB-495D-AFF1-721311AA0BF7}" presName="parentText" presStyleLbl="node1" presStyleIdx="2" presStyleCnt="3">
        <dgm:presLayoutVars>
          <dgm:chMax val="0"/>
          <dgm:bulletEnabled val="1"/>
        </dgm:presLayoutVars>
      </dgm:prSet>
      <dgm:spPr/>
      <dgm:t>
        <a:bodyPr/>
        <a:lstStyle/>
        <a:p>
          <a:endParaRPr lang="de-DE"/>
        </a:p>
      </dgm:t>
    </dgm:pt>
    <dgm:pt modelId="{B1557ECF-2A3E-4507-A59A-2FEFE943096E}" type="pres">
      <dgm:prSet presAssocID="{3AEF769E-08CB-495D-AFF1-721311AA0BF7}" presName="negativeSpace" presStyleCnt="0"/>
      <dgm:spPr/>
    </dgm:pt>
    <dgm:pt modelId="{E646B9FF-774A-4B73-96EF-D74448F051FC}" type="pres">
      <dgm:prSet presAssocID="{3AEF769E-08CB-495D-AFF1-721311AA0BF7}" presName="childText" presStyleLbl="conFgAcc1" presStyleIdx="2" presStyleCnt="3">
        <dgm:presLayoutVars>
          <dgm:bulletEnabled val="1"/>
        </dgm:presLayoutVars>
      </dgm:prSet>
      <dgm:spPr/>
    </dgm:pt>
  </dgm:ptLst>
  <dgm:cxnLst>
    <dgm:cxn modelId="{5EFC7F6F-F5B9-4C79-9C71-C25D674405F7}" srcId="{C5102A5F-5012-4A48-B294-6A03C497E60B}" destId="{3C14C45D-1292-4AD2-BFF5-D9CF8D49CE06}" srcOrd="0" destOrd="0" parTransId="{AB00243D-C146-4418-8F05-20FD594D1A10}" sibTransId="{4A0D7B88-5AD5-4659-9176-F41F6AD13968}"/>
    <dgm:cxn modelId="{0531DD44-4F00-4256-9B95-852E426A6F1A}" type="presOf" srcId="{C5102A5F-5012-4A48-B294-6A03C497E60B}" destId="{6E9B55A6-4C04-4161-9E24-8F3CB73AA3E0}" srcOrd="0" destOrd="0" presId="urn:microsoft.com/office/officeart/2005/8/layout/list1"/>
    <dgm:cxn modelId="{C5DA5B3E-5D67-4357-B192-A85D8B241F68}" type="presOf" srcId="{FFF4ADC7-E889-46E2-AE27-502295EDF8CC}" destId="{D7832246-E3A8-42D4-9440-E22F8B5BACDB}" srcOrd="1" destOrd="0" presId="urn:microsoft.com/office/officeart/2005/8/layout/list1"/>
    <dgm:cxn modelId="{1BFD1A8C-678C-4EDE-99E0-F92B56ECB492}" srcId="{C5102A5F-5012-4A48-B294-6A03C497E60B}" destId="{FFF4ADC7-E889-46E2-AE27-502295EDF8CC}" srcOrd="1" destOrd="0" parTransId="{74657BDA-DE7F-4D2E-A125-47AEE6E83658}" sibTransId="{8F43D699-2E02-4990-B4F4-6EA2DA55AE0B}"/>
    <dgm:cxn modelId="{01046A11-6AC2-4CFA-ADE5-7815AF37FFD0}" type="presOf" srcId="{3AEF769E-08CB-495D-AFF1-721311AA0BF7}" destId="{D04C9658-345E-4E4C-ABE9-337FEAC597FE}" srcOrd="1" destOrd="0" presId="urn:microsoft.com/office/officeart/2005/8/layout/list1"/>
    <dgm:cxn modelId="{8977CEE1-14F4-48F7-83B5-6DDAB98D08F8}" type="presOf" srcId="{3C14C45D-1292-4AD2-BFF5-D9CF8D49CE06}" destId="{67E41568-EE18-473B-86D7-F531C9CEFD69}" srcOrd="0" destOrd="0" presId="urn:microsoft.com/office/officeart/2005/8/layout/list1"/>
    <dgm:cxn modelId="{EA22F445-C52E-457E-A7AC-28DA1F86AE45}" type="presOf" srcId="{3C14C45D-1292-4AD2-BFF5-D9CF8D49CE06}" destId="{2CD63BBE-333E-4E3A-B223-22B87124F635}" srcOrd="1" destOrd="0" presId="urn:microsoft.com/office/officeart/2005/8/layout/list1"/>
    <dgm:cxn modelId="{BF35D7B5-2BF4-4039-87B6-5B7B151C46D5}" srcId="{C5102A5F-5012-4A48-B294-6A03C497E60B}" destId="{3AEF769E-08CB-495D-AFF1-721311AA0BF7}" srcOrd="2" destOrd="0" parTransId="{CDC895BA-2ADD-456C-9ED1-44EF744D8995}" sibTransId="{7069EBF7-24EA-486B-865B-A8CD21566653}"/>
    <dgm:cxn modelId="{4BBF824D-ADA4-4F2A-B07A-DF22DD30F840}" type="presOf" srcId="{3AEF769E-08CB-495D-AFF1-721311AA0BF7}" destId="{3C53107E-A19B-4D42-8087-B916128DFC47}" srcOrd="0" destOrd="0" presId="urn:microsoft.com/office/officeart/2005/8/layout/list1"/>
    <dgm:cxn modelId="{BCD1CC01-0887-442D-B6DA-4FCBDD4398CB}" type="presOf" srcId="{FFF4ADC7-E889-46E2-AE27-502295EDF8CC}" destId="{70B5068E-A542-4471-88F1-45ED11E4D6A9}" srcOrd="0" destOrd="0" presId="urn:microsoft.com/office/officeart/2005/8/layout/list1"/>
    <dgm:cxn modelId="{25AD16B5-19AE-467B-A054-46908BA735A6}" type="presParOf" srcId="{6E9B55A6-4C04-4161-9E24-8F3CB73AA3E0}" destId="{57586200-A161-44C1-A84E-2AACDF39A271}" srcOrd="0" destOrd="0" presId="urn:microsoft.com/office/officeart/2005/8/layout/list1"/>
    <dgm:cxn modelId="{1E21651E-A22B-46EA-91A1-0FDBF7196F6B}" type="presParOf" srcId="{57586200-A161-44C1-A84E-2AACDF39A271}" destId="{67E41568-EE18-473B-86D7-F531C9CEFD69}" srcOrd="0" destOrd="0" presId="urn:microsoft.com/office/officeart/2005/8/layout/list1"/>
    <dgm:cxn modelId="{FC4FA3C3-F5B3-4D64-AE2A-6B19E7B702BF}" type="presParOf" srcId="{57586200-A161-44C1-A84E-2AACDF39A271}" destId="{2CD63BBE-333E-4E3A-B223-22B87124F635}" srcOrd="1" destOrd="0" presId="urn:microsoft.com/office/officeart/2005/8/layout/list1"/>
    <dgm:cxn modelId="{91E5416E-0142-4B20-A629-9990D94A593B}" type="presParOf" srcId="{6E9B55A6-4C04-4161-9E24-8F3CB73AA3E0}" destId="{050634D9-77E0-48B1-A4B6-6CC4C8D25638}" srcOrd="1" destOrd="0" presId="urn:microsoft.com/office/officeart/2005/8/layout/list1"/>
    <dgm:cxn modelId="{BA4199A6-3A47-4FAC-9F03-7816009DD6EF}" type="presParOf" srcId="{6E9B55A6-4C04-4161-9E24-8F3CB73AA3E0}" destId="{0291467D-BD9E-4189-80FC-CACC777072B0}" srcOrd="2" destOrd="0" presId="urn:microsoft.com/office/officeart/2005/8/layout/list1"/>
    <dgm:cxn modelId="{405EF586-9E90-4811-8EE9-C9A2622D2AAE}" type="presParOf" srcId="{6E9B55A6-4C04-4161-9E24-8F3CB73AA3E0}" destId="{77E9BD6A-6BD0-4165-89FF-83767DD7E184}" srcOrd="3" destOrd="0" presId="urn:microsoft.com/office/officeart/2005/8/layout/list1"/>
    <dgm:cxn modelId="{D35E1306-0ADD-4248-8C58-9988488E22BB}" type="presParOf" srcId="{6E9B55A6-4C04-4161-9E24-8F3CB73AA3E0}" destId="{8640815B-1554-4927-9FF7-08FD09980868}" srcOrd="4" destOrd="0" presId="urn:microsoft.com/office/officeart/2005/8/layout/list1"/>
    <dgm:cxn modelId="{9AA32064-F936-47FD-8654-569BD40D3D78}" type="presParOf" srcId="{8640815B-1554-4927-9FF7-08FD09980868}" destId="{70B5068E-A542-4471-88F1-45ED11E4D6A9}" srcOrd="0" destOrd="0" presId="urn:microsoft.com/office/officeart/2005/8/layout/list1"/>
    <dgm:cxn modelId="{25126F14-7790-4DDC-A689-A29D42D69FB3}" type="presParOf" srcId="{8640815B-1554-4927-9FF7-08FD09980868}" destId="{D7832246-E3A8-42D4-9440-E22F8B5BACDB}" srcOrd="1" destOrd="0" presId="urn:microsoft.com/office/officeart/2005/8/layout/list1"/>
    <dgm:cxn modelId="{AD2687A8-4569-40C5-90E1-C842783ABE71}" type="presParOf" srcId="{6E9B55A6-4C04-4161-9E24-8F3CB73AA3E0}" destId="{B2D3997B-E8C1-4CDC-BCE2-88872AC3F1B7}" srcOrd="5" destOrd="0" presId="urn:microsoft.com/office/officeart/2005/8/layout/list1"/>
    <dgm:cxn modelId="{25BB1143-79FB-4F02-A494-246EEBBD7644}" type="presParOf" srcId="{6E9B55A6-4C04-4161-9E24-8F3CB73AA3E0}" destId="{F0A35EF4-93FD-4AD6-9100-19801F014F9A}" srcOrd="6" destOrd="0" presId="urn:microsoft.com/office/officeart/2005/8/layout/list1"/>
    <dgm:cxn modelId="{51B8457D-61F0-4FC9-A65A-F9E37AC8B5AF}" type="presParOf" srcId="{6E9B55A6-4C04-4161-9E24-8F3CB73AA3E0}" destId="{AAB12175-A786-4E5F-AAD3-11DB2268C2E8}" srcOrd="7" destOrd="0" presId="urn:microsoft.com/office/officeart/2005/8/layout/list1"/>
    <dgm:cxn modelId="{91A62385-4A12-4F51-ACF0-72BD24ADC048}" type="presParOf" srcId="{6E9B55A6-4C04-4161-9E24-8F3CB73AA3E0}" destId="{CF1D1E95-F6DF-4661-B679-F88203B42E38}" srcOrd="8" destOrd="0" presId="urn:microsoft.com/office/officeart/2005/8/layout/list1"/>
    <dgm:cxn modelId="{A15FB527-C42D-4825-9C08-1AA59DB8409C}" type="presParOf" srcId="{CF1D1E95-F6DF-4661-B679-F88203B42E38}" destId="{3C53107E-A19B-4D42-8087-B916128DFC47}" srcOrd="0" destOrd="0" presId="urn:microsoft.com/office/officeart/2005/8/layout/list1"/>
    <dgm:cxn modelId="{8FF5F4DE-BAEE-4589-BE67-0158F52D7C59}" type="presParOf" srcId="{CF1D1E95-F6DF-4661-B679-F88203B42E38}" destId="{D04C9658-345E-4E4C-ABE9-337FEAC597FE}" srcOrd="1" destOrd="0" presId="urn:microsoft.com/office/officeart/2005/8/layout/list1"/>
    <dgm:cxn modelId="{AA8C46FA-A7FF-4B13-BC94-3F189DC6A312}" type="presParOf" srcId="{6E9B55A6-4C04-4161-9E24-8F3CB73AA3E0}" destId="{B1557ECF-2A3E-4507-A59A-2FEFE943096E}" srcOrd="9" destOrd="0" presId="urn:microsoft.com/office/officeart/2005/8/layout/list1"/>
    <dgm:cxn modelId="{DB7F7E8E-EC02-45DB-89C9-1BBE21C83CD4}" type="presParOf" srcId="{6E9B55A6-4C04-4161-9E24-8F3CB73AA3E0}" destId="{E646B9FF-774A-4B73-96EF-D74448F051FC}" srcOrd="10"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979CB92-746C-4C42-96C9-EA956F9CA979}"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de-DE"/>
        </a:p>
      </dgm:t>
    </dgm:pt>
    <dgm:pt modelId="{3253E6F2-15ED-4DDA-B00F-178E8DF78199}">
      <dgm:prSet phldrT="[Text]" custT="1"/>
      <dgm:spPr>
        <a:solidFill>
          <a:srgbClr val="FF0000">
            <a:alpha val="65000"/>
          </a:srgbClr>
        </a:solidFill>
      </dgm:spPr>
      <dgm:t>
        <a:bodyPr/>
        <a:lstStyle/>
        <a:p>
          <a:r>
            <a:rPr lang="de-DE" sz="2000" b="1" i="1" smtClean="0">
              <a:solidFill>
                <a:schemeClr val="tx1"/>
              </a:solidFill>
            </a:rPr>
            <a:t>Material</a:t>
          </a:r>
          <a:endParaRPr lang="de-DE" sz="2000" b="1" i="1">
            <a:solidFill>
              <a:schemeClr val="tx1"/>
            </a:solidFill>
          </a:endParaRPr>
        </a:p>
      </dgm:t>
    </dgm:pt>
    <dgm:pt modelId="{C5D8F8D0-9C6A-4ED1-A8D6-1C1DF65873C0}" type="parTrans" cxnId="{19099E4B-A261-4682-9875-B09DF5FEEDC0}">
      <dgm:prSet/>
      <dgm:spPr/>
      <dgm:t>
        <a:bodyPr/>
        <a:lstStyle/>
        <a:p>
          <a:endParaRPr lang="de-DE"/>
        </a:p>
      </dgm:t>
    </dgm:pt>
    <dgm:pt modelId="{9ADF4D9A-0EB4-4EE6-B315-DFB8ABBC249B}" type="sibTrans" cxnId="{19099E4B-A261-4682-9875-B09DF5FEEDC0}">
      <dgm:prSet/>
      <dgm:spPr/>
      <dgm:t>
        <a:bodyPr/>
        <a:lstStyle/>
        <a:p>
          <a:endParaRPr lang="de-DE"/>
        </a:p>
      </dgm:t>
    </dgm:pt>
    <dgm:pt modelId="{85D58AB1-6C8B-4A83-A865-09C883412B55}">
      <dgm:prSet phldrT="[Text]" custT="1"/>
      <dgm:spPr>
        <a:solidFill>
          <a:schemeClr val="accent6"/>
        </a:solidFill>
      </dgm:spPr>
      <dgm:t>
        <a:bodyPr/>
        <a:lstStyle/>
        <a:p>
          <a:r>
            <a:rPr lang="de-DE" sz="1400" b="1" i="1" smtClean="0">
              <a:solidFill>
                <a:schemeClr val="tx1"/>
              </a:solidFill>
            </a:rPr>
            <a:t>Bronze</a:t>
          </a:r>
          <a:endParaRPr lang="de-DE" sz="1400" b="1" i="1">
            <a:solidFill>
              <a:schemeClr val="tx1"/>
            </a:solidFill>
          </a:endParaRPr>
        </a:p>
      </dgm:t>
    </dgm:pt>
    <dgm:pt modelId="{C7A2C3B7-DBD3-402D-83DA-342244446397}" type="parTrans" cxnId="{012720B3-50F5-48D9-8CDE-DB9430C08DC7}">
      <dgm:prSet/>
      <dgm:spPr>
        <a:ln>
          <a:solidFill>
            <a:schemeClr val="tx1"/>
          </a:solidFill>
        </a:ln>
      </dgm:spPr>
      <dgm:t>
        <a:bodyPr/>
        <a:lstStyle/>
        <a:p>
          <a:endParaRPr lang="de-DE"/>
        </a:p>
      </dgm:t>
    </dgm:pt>
    <dgm:pt modelId="{295E2ABE-8374-4A10-A582-18C4D993D6EF}" type="sibTrans" cxnId="{012720B3-50F5-48D9-8CDE-DB9430C08DC7}">
      <dgm:prSet/>
      <dgm:spPr/>
      <dgm:t>
        <a:bodyPr/>
        <a:lstStyle/>
        <a:p>
          <a:endParaRPr lang="de-DE"/>
        </a:p>
      </dgm:t>
    </dgm:pt>
    <dgm:pt modelId="{1562B5FC-4BF9-41A4-8DEA-4068B02A215C}">
      <dgm:prSet phldrT="[Text]" custT="1"/>
      <dgm:spPr>
        <a:solidFill>
          <a:schemeClr val="accent6"/>
        </a:solidFill>
      </dgm:spPr>
      <dgm:t>
        <a:bodyPr/>
        <a:lstStyle/>
        <a:p>
          <a:r>
            <a:rPr lang="de-DE" sz="1400" b="1" i="1" smtClean="0">
              <a:solidFill>
                <a:schemeClr val="tx1"/>
              </a:solidFill>
            </a:rPr>
            <a:t>Kröpfstein</a:t>
          </a:r>
        </a:p>
        <a:p>
          <a:r>
            <a:rPr lang="de-DE" sz="1400" b="1" i="1" smtClean="0">
              <a:solidFill>
                <a:schemeClr val="tx1"/>
              </a:solidFill>
            </a:rPr>
            <a:t>Ziehstemel</a:t>
          </a:r>
          <a:endParaRPr lang="de-DE" sz="1400" b="1" i="1">
            <a:solidFill>
              <a:schemeClr val="tx1"/>
            </a:solidFill>
          </a:endParaRPr>
        </a:p>
      </dgm:t>
    </dgm:pt>
    <dgm:pt modelId="{84A5ACB7-0B95-4DD2-8B50-DDED68DCAC8F}" type="parTrans" cxnId="{5DFC439A-C831-430E-9D81-D605ACA4DC3D}">
      <dgm:prSet/>
      <dgm:spPr>
        <a:ln w="28575"/>
      </dgm:spPr>
      <dgm:t>
        <a:bodyPr/>
        <a:lstStyle/>
        <a:p>
          <a:endParaRPr lang="de-DE"/>
        </a:p>
      </dgm:t>
    </dgm:pt>
    <dgm:pt modelId="{B756FF8B-BE06-4223-B7E3-BAC55FEB245C}" type="sibTrans" cxnId="{5DFC439A-C831-430E-9D81-D605ACA4DC3D}">
      <dgm:prSet/>
      <dgm:spPr/>
      <dgm:t>
        <a:bodyPr/>
        <a:lstStyle/>
        <a:p>
          <a:endParaRPr lang="de-DE"/>
        </a:p>
      </dgm:t>
    </dgm:pt>
    <dgm:pt modelId="{7987EEB8-D30F-4255-AFD3-9BB04B5F33A4}">
      <dgm:prSet phldrT="[Text]" custT="1"/>
      <dgm:spPr>
        <a:solidFill>
          <a:schemeClr val="bg2">
            <a:lumMod val="50000"/>
            <a:alpha val="78000"/>
          </a:schemeClr>
        </a:solidFill>
      </dgm:spPr>
      <dgm:t>
        <a:bodyPr/>
        <a:lstStyle/>
        <a:p>
          <a:r>
            <a:rPr lang="de-DE" sz="1400" b="1" i="1" smtClean="0">
              <a:solidFill>
                <a:schemeClr val="tx1"/>
              </a:solidFill>
            </a:rPr>
            <a:t>Kunstoff</a:t>
          </a:r>
          <a:endParaRPr lang="de-DE" sz="1400" b="1" i="1">
            <a:solidFill>
              <a:schemeClr val="tx1"/>
            </a:solidFill>
          </a:endParaRPr>
        </a:p>
      </dgm:t>
    </dgm:pt>
    <dgm:pt modelId="{86C64AB0-3232-44A2-8B2D-9051F2A9A214}" type="parTrans" cxnId="{7F441E5F-A727-4772-9419-B3F94C674E13}">
      <dgm:prSet/>
      <dgm:spPr>
        <a:ln>
          <a:solidFill>
            <a:schemeClr val="tx1"/>
          </a:solidFill>
        </a:ln>
      </dgm:spPr>
      <dgm:t>
        <a:bodyPr/>
        <a:lstStyle/>
        <a:p>
          <a:endParaRPr lang="de-DE"/>
        </a:p>
      </dgm:t>
    </dgm:pt>
    <dgm:pt modelId="{F2B1948D-19B1-48EE-A3F9-72B2B35511B5}" type="sibTrans" cxnId="{7F441E5F-A727-4772-9419-B3F94C674E13}">
      <dgm:prSet/>
      <dgm:spPr/>
      <dgm:t>
        <a:bodyPr/>
        <a:lstStyle/>
        <a:p>
          <a:endParaRPr lang="de-DE"/>
        </a:p>
      </dgm:t>
    </dgm:pt>
    <dgm:pt modelId="{40C256EA-9D2A-47F0-8AED-1F26E8505C9F}">
      <dgm:prSet phldrT="[Text]" custT="1"/>
      <dgm:spPr>
        <a:solidFill>
          <a:schemeClr val="tx1">
            <a:alpha val="51000"/>
          </a:schemeClr>
        </a:solidFill>
      </dgm:spPr>
      <dgm:t>
        <a:bodyPr/>
        <a:lstStyle/>
        <a:p>
          <a:r>
            <a:rPr lang="de-DE" sz="1400" b="1" i="1" smtClean="0"/>
            <a:t>Murlubric schwarz</a:t>
          </a:r>
        </a:p>
        <a:p>
          <a:r>
            <a:rPr lang="de-DE" sz="1400" b="1" i="1" smtClean="0"/>
            <a:t>(modifiziertes Gusspolyamid)</a:t>
          </a:r>
          <a:endParaRPr lang="de-DE" sz="1400" b="1" i="1"/>
        </a:p>
      </dgm:t>
    </dgm:pt>
    <dgm:pt modelId="{FA20CE51-4187-49A6-AEBB-AE995BA5C0AB}" type="parTrans" cxnId="{2F6B0FD2-2A6E-4CF1-916F-9D1A761C989A}">
      <dgm:prSet/>
      <dgm:spPr>
        <a:ln>
          <a:solidFill>
            <a:schemeClr val="tx1"/>
          </a:solidFill>
        </a:ln>
      </dgm:spPr>
      <dgm:t>
        <a:bodyPr/>
        <a:lstStyle/>
        <a:p>
          <a:endParaRPr lang="de-DE"/>
        </a:p>
      </dgm:t>
    </dgm:pt>
    <dgm:pt modelId="{66397034-5CBE-4516-A820-C27855B61537}" type="sibTrans" cxnId="{2F6B0FD2-2A6E-4CF1-916F-9D1A761C989A}">
      <dgm:prSet/>
      <dgm:spPr/>
      <dgm:t>
        <a:bodyPr/>
        <a:lstStyle/>
        <a:p>
          <a:endParaRPr lang="de-DE"/>
        </a:p>
      </dgm:t>
    </dgm:pt>
    <dgm:pt modelId="{8353A882-562F-4B90-9E8F-6620FB03BBB1}">
      <dgm:prSet custT="1"/>
      <dgm:spPr>
        <a:solidFill>
          <a:srgbClr val="00B0F0"/>
        </a:solidFill>
      </dgm:spPr>
      <dgm:t>
        <a:bodyPr/>
        <a:lstStyle/>
        <a:p>
          <a:r>
            <a:rPr lang="de-DE" sz="1400" b="1" i="1" smtClean="0">
              <a:solidFill>
                <a:schemeClr val="tx1"/>
              </a:solidFill>
            </a:rPr>
            <a:t>Stahl</a:t>
          </a:r>
          <a:endParaRPr lang="de-DE" sz="1400" b="1" i="1">
            <a:solidFill>
              <a:schemeClr val="tx1"/>
            </a:solidFill>
          </a:endParaRPr>
        </a:p>
      </dgm:t>
    </dgm:pt>
    <dgm:pt modelId="{B13BDE29-0CE0-4942-A392-D8E98FDC82F8}" type="parTrans" cxnId="{169CFBCD-58A1-4B64-9DDD-3A5C096680C0}">
      <dgm:prSet/>
      <dgm:spPr>
        <a:ln>
          <a:solidFill>
            <a:schemeClr val="tx1"/>
          </a:solidFill>
        </a:ln>
      </dgm:spPr>
      <dgm:t>
        <a:bodyPr/>
        <a:lstStyle/>
        <a:p>
          <a:endParaRPr lang="de-DE"/>
        </a:p>
      </dgm:t>
    </dgm:pt>
    <dgm:pt modelId="{9005F0EA-5935-4EC2-88EE-98BB95BE8480}" type="sibTrans" cxnId="{169CFBCD-58A1-4B64-9DDD-3A5C096680C0}">
      <dgm:prSet/>
      <dgm:spPr/>
      <dgm:t>
        <a:bodyPr/>
        <a:lstStyle/>
        <a:p>
          <a:endParaRPr lang="de-DE"/>
        </a:p>
      </dgm:t>
    </dgm:pt>
    <dgm:pt modelId="{79D8B232-6B01-4B01-9498-AC571FB899AF}">
      <dgm:prSet custT="1"/>
      <dgm:spPr>
        <a:solidFill>
          <a:srgbClr val="00B0F0"/>
        </a:solidFill>
      </dgm:spPr>
      <dgm:t>
        <a:bodyPr/>
        <a:lstStyle/>
        <a:p>
          <a:r>
            <a:rPr lang="de-DE" sz="1400" b="1" i="1" smtClean="0">
              <a:solidFill>
                <a:schemeClr val="tx1"/>
              </a:solidFill>
            </a:rPr>
            <a:t>Kröpfstein</a:t>
          </a:r>
        </a:p>
        <a:p>
          <a:r>
            <a:rPr lang="de-DE" sz="1400" b="1" i="1" smtClean="0">
              <a:solidFill>
                <a:schemeClr val="tx1"/>
              </a:solidFill>
            </a:rPr>
            <a:t>Ziehstempel</a:t>
          </a:r>
        </a:p>
        <a:p>
          <a:r>
            <a:rPr lang="de-DE" sz="1400" b="1" i="1" smtClean="0">
              <a:solidFill>
                <a:schemeClr val="tx1"/>
              </a:solidFill>
            </a:rPr>
            <a:t>Niederhalter</a:t>
          </a:r>
          <a:endParaRPr lang="de-DE" sz="1400" b="1" i="1">
            <a:solidFill>
              <a:schemeClr val="tx1"/>
            </a:solidFill>
          </a:endParaRPr>
        </a:p>
      </dgm:t>
    </dgm:pt>
    <dgm:pt modelId="{05352020-4FCE-4C2A-91C8-8278AAF63B1E}" type="parTrans" cxnId="{8CAB8ED2-749E-4656-A66F-BBD82E89E503}">
      <dgm:prSet/>
      <dgm:spPr>
        <a:ln>
          <a:solidFill>
            <a:schemeClr val="tx1"/>
          </a:solidFill>
        </a:ln>
        <a:scene3d>
          <a:camera prst="orthographicFront">
            <a:rot lat="0" lon="0" rev="120000"/>
          </a:camera>
          <a:lightRig rig="threePt" dir="t"/>
        </a:scene3d>
      </dgm:spPr>
      <dgm:t>
        <a:bodyPr/>
        <a:lstStyle/>
        <a:p>
          <a:endParaRPr lang="de-DE"/>
        </a:p>
      </dgm:t>
    </dgm:pt>
    <dgm:pt modelId="{D4881180-554B-4851-9426-DDB7458019D1}" type="sibTrans" cxnId="{8CAB8ED2-749E-4656-A66F-BBD82E89E503}">
      <dgm:prSet/>
      <dgm:spPr/>
      <dgm:t>
        <a:bodyPr/>
        <a:lstStyle/>
        <a:p>
          <a:endParaRPr lang="de-DE"/>
        </a:p>
      </dgm:t>
    </dgm:pt>
    <dgm:pt modelId="{B3421A61-7831-4B90-B132-A39516C9CF9F}">
      <dgm:prSet custT="1"/>
      <dgm:spPr>
        <a:solidFill>
          <a:schemeClr val="bg1">
            <a:lumMod val="95000"/>
          </a:schemeClr>
        </a:solidFill>
      </dgm:spPr>
      <dgm:t>
        <a:bodyPr/>
        <a:lstStyle/>
        <a:p>
          <a:r>
            <a:rPr lang="de-DE" sz="1400" b="1" i="1" smtClean="0">
              <a:solidFill>
                <a:schemeClr val="tx1"/>
              </a:solidFill>
            </a:rPr>
            <a:t>POM-C</a:t>
          </a:r>
        </a:p>
        <a:p>
          <a:r>
            <a:rPr lang="de-DE" sz="1400" b="1" i="1" smtClean="0">
              <a:solidFill>
                <a:schemeClr val="tx1"/>
              </a:solidFill>
            </a:rPr>
            <a:t>(Polyoxymethylen, thermoplastischer Kunststoff)</a:t>
          </a:r>
          <a:endParaRPr lang="de-DE" sz="1400" b="1" i="1">
            <a:solidFill>
              <a:schemeClr val="tx1"/>
            </a:solidFill>
          </a:endParaRPr>
        </a:p>
      </dgm:t>
    </dgm:pt>
    <dgm:pt modelId="{1A8B7A65-D23D-462D-AFC1-7BADF9926D41}" type="parTrans" cxnId="{F6D08004-BD44-4569-833C-0BD29568079B}">
      <dgm:prSet/>
      <dgm:spPr>
        <a:ln>
          <a:solidFill>
            <a:schemeClr val="tx1"/>
          </a:solidFill>
        </a:ln>
      </dgm:spPr>
      <dgm:t>
        <a:bodyPr/>
        <a:lstStyle/>
        <a:p>
          <a:endParaRPr lang="de-DE"/>
        </a:p>
      </dgm:t>
    </dgm:pt>
    <dgm:pt modelId="{D244E96B-9BEA-44DE-88E8-06B476C9150D}" type="sibTrans" cxnId="{F6D08004-BD44-4569-833C-0BD29568079B}">
      <dgm:prSet/>
      <dgm:spPr/>
      <dgm:t>
        <a:bodyPr/>
        <a:lstStyle/>
        <a:p>
          <a:endParaRPr lang="de-DE"/>
        </a:p>
      </dgm:t>
    </dgm:pt>
    <dgm:pt modelId="{C092B0D8-E45E-44D5-91AA-A72A439E7399}">
      <dgm:prSet custT="1"/>
      <dgm:spPr>
        <a:solidFill>
          <a:schemeClr val="tx1">
            <a:lumMod val="50000"/>
            <a:lumOff val="50000"/>
          </a:schemeClr>
        </a:solidFill>
      </dgm:spPr>
      <dgm:t>
        <a:bodyPr/>
        <a:lstStyle/>
        <a:p>
          <a:r>
            <a:rPr lang="de-DE" sz="1400" b="1" i="1" smtClean="0"/>
            <a:t>Kröpfstein</a:t>
          </a:r>
        </a:p>
        <a:p>
          <a:r>
            <a:rPr lang="de-DE" sz="1400" b="1" i="1" smtClean="0"/>
            <a:t>Ziehstempe</a:t>
          </a:r>
          <a:r>
            <a:rPr lang="de-DE" sz="1400" smtClean="0"/>
            <a:t>l</a:t>
          </a:r>
          <a:endParaRPr lang="de-DE" sz="1400"/>
        </a:p>
      </dgm:t>
    </dgm:pt>
    <dgm:pt modelId="{42FD8192-A274-4C64-A501-6448DEF53B47}" type="parTrans" cxnId="{B3DEB76D-08E1-4236-92E0-BB9CCD01E0C9}">
      <dgm:prSet/>
      <dgm:spPr>
        <a:ln>
          <a:solidFill>
            <a:schemeClr val="tx1"/>
          </a:solidFill>
        </a:ln>
        <a:scene3d>
          <a:camera prst="orthographicFront">
            <a:rot lat="0" lon="0" rev="300000"/>
          </a:camera>
          <a:lightRig rig="threePt" dir="t"/>
        </a:scene3d>
      </dgm:spPr>
      <dgm:t>
        <a:bodyPr/>
        <a:lstStyle/>
        <a:p>
          <a:endParaRPr lang="de-DE"/>
        </a:p>
      </dgm:t>
    </dgm:pt>
    <dgm:pt modelId="{DCCF2E6C-228F-4761-AC36-62DCB19B1314}" type="sibTrans" cxnId="{B3DEB76D-08E1-4236-92E0-BB9CCD01E0C9}">
      <dgm:prSet/>
      <dgm:spPr/>
      <dgm:t>
        <a:bodyPr/>
        <a:lstStyle/>
        <a:p>
          <a:endParaRPr lang="de-DE"/>
        </a:p>
      </dgm:t>
    </dgm:pt>
    <dgm:pt modelId="{D3BAF598-C53E-4EEC-ACC9-653434831972}">
      <dgm:prSet custT="1"/>
      <dgm:spPr>
        <a:solidFill>
          <a:schemeClr val="bg1">
            <a:lumMod val="95000"/>
          </a:schemeClr>
        </a:solidFill>
      </dgm:spPr>
      <dgm:t>
        <a:bodyPr/>
        <a:lstStyle/>
        <a:p>
          <a:r>
            <a:rPr lang="de-DE" sz="1400" b="1" i="1" smtClean="0">
              <a:solidFill>
                <a:schemeClr val="tx1"/>
              </a:solidFill>
            </a:rPr>
            <a:t>Niederhalter</a:t>
          </a:r>
        </a:p>
        <a:p>
          <a:endParaRPr lang="de-DE" sz="900" smtClean="0"/>
        </a:p>
        <a:p>
          <a:endParaRPr lang="de-DE" sz="900"/>
        </a:p>
      </dgm:t>
    </dgm:pt>
    <dgm:pt modelId="{5EB50496-05A5-4061-A472-B3C6DB5450D4}" type="parTrans" cxnId="{85700349-7679-4BB3-BF38-1F6CD0FB1CEA}">
      <dgm:prSet/>
      <dgm:spPr>
        <a:ln>
          <a:solidFill>
            <a:schemeClr val="tx1"/>
          </a:solidFill>
        </a:ln>
        <a:scene3d>
          <a:camera prst="orthographicFront">
            <a:rot lat="0" lon="0" rev="720000"/>
          </a:camera>
          <a:lightRig rig="threePt" dir="t"/>
        </a:scene3d>
      </dgm:spPr>
      <dgm:t>
        <a:bodyPr/>
        <a:lstStyle/>
        <a:p>
          <a:endParaRPr lang="de-DE"/>
        </a:p>
      </dgm:t>
    </dgm:pt>
    <dgm:pt modelId="{252DA740-3A22-4C80-93CA-99A07F68452E}" type="sibTrans" cxnId="{85700349-7679-4BB3-BF38-1F6CD0FB1CEA}">
      <dgm:prSet/>
      <dgm:spPr/>
      <dgm:t>
        <a:bodyPr/>
        <a:lstStyle/>
        <a:p>
          <a:endParaRPr lang="de-DE"/>
        </a:p>
      </dgm:t>
    </dgm:pt>
    <dgm:pt modelId="{9010899A-79E8-4F50-94B0-E0DFC43CD7D3}" type="pres">
      <dgm:prSet presAssocID="{4979CB92-746C-4C42-96C9-EA956F9CA979}" presName="diagram" presStyleCnt="0">
        <dgm:presLayoutVars>
          <dgm:chPref val="1"/>
          <dgm:dir/>
          <dgm:animOne val="branch"/>
          <dgm:animLvl val="lvl"/>
          <dgm:resizeHandles val="exact"/>
        </dgm:presLayoutVars>
      </dgm:prSet>
      <dgm:spPr/>
      <dgm:t>
        <a:bodyPr/>
        <a:lstStyle/>
        <a:p>
          <a:endParaRPr lang="de-DE"/>
        </a:p>
      </dgm:t>
    </dgm:pt>
    <dgm:pt modelId="{73A470BB-17C6-4DDB-B8E7-F6E72A48A00C}" type="pres">
      <dgm:prSet presAssocID="{3253E6F2-15ED-4DDA-B00F-178E8DF78199}" presName="root1" presStyleCnt="0"/>
      <dgm:spPr/>
    </dgm:pt>
    <dgm:pt modelId="{1D624F07-2D65-4010-A394-7CA527AEBD00}" type="pres">
      <dgm:prSet presAssocID="{3253E6F2-15ED-4DDA-B00F-178E8DF78199}" presName="LevelOneTextNode" presStyleLbl="node0" presStyleIdx="0" presStyleCnt="1" custLinFactNeighborX="-19585" custLinFactNeighborY="31503">
        <dgm:presLayoutVars>
          <dgm:chPref val="3"/>
        </dgm:presLayoutVars>
      </dgm:prSet>
      <dgm:spPr/>
      <dgm:t>
        <a:bodyPr/>
        <a:lstStyle/>
        <a:p>
          <a:endParaRPr lang="de-DE"/>
        </a:p>
      </dgm:t>
    </dgm:pt>
    <dgm:pt modelId="{9E51EC3D-99D4-4B56-A075-03A6C807BDAD}" type="pres">
      <dgm:prSet presAssocID="{3253E6F2-15ED-4DDA-B00F-178E8DF78199}" presName="level2hierChild" presStyleCnt="0"/>
      <dgm:spPr/>
    </dgm:pt>
    <dgm:pt modelId="{E47AEBEE-0395-4514-A5F0-3C2454F322E9}" type="pres">
      <dgm:prSet presAssocID="{B13BDE29-0CE0-4942-A392-D8E98FDC82F8}" presName="conn2-1" presStyleLbl="parChTrans1D2" presStyleIdx="0" presStyleCnt="3"/>
      <dgm:spPr/>
      <dgm:t>
        <a:bodyPr/>
        <a:lstStyle/>
        <a:p>
          <a:endParaRPr lang="de-DE"/>
        </a:p>
      </dgm:t>
    </dgm:pt>
    <dgm:pt modelId="{E9CB430C-BF90-4146-830C-D24B789D62DB}" type="pres">
      <dgm:prSet presAssocID="{B13BDE29-0CE0-4942-A392-D8E98FDC82F8}" presName="connTx" presStyleLbl="parChTrans1D2" presStyleIdx="0" presStyleCnt="3"/>
      <dgm:spPr/>
      <dgm:t>
        <a:bodyPr/>
        <a:lstStyle/>
        <a:p>
          <a:endParaRPr lang="de-DE"/>
        </a:p>
      </dgm:t>
    </dgm:pt>
    <dgm:pt modelId="{7116FD2C-ECBF-4843-A445-19649180ABB5}" type="pres">
      <dgm:prSet presAssocID="{8353A882-562F-4B90-9E8F-6620FB03BBB1}" presName="root2" presStyleCnt="0"/>
      <dgm:spPr/>
    </dgm:pt>
    <dgm:pt modelId="{F0F95C9A-7D64-43AB-BF91-DABEFEF2B821}" type="pres">
      <dgm:prSet presAssocID="{8353A882-562F-4B90-9E8F-6620FB03BBB1}" presName="LevelTwoTextNode" presStyleLbl="node2" presStyleIdx="0" presStyleCnt="3" custLinFactNeighborX="3196" custLinFactNeighborY="-79915">
        <dgm:presLayoutVars>
          <dgm:chPref val="3"/>
        </dgm:presLayoutVars>
      </dgm:prSet>
      <dgm:spPr/>
      <dgm:t>
        <a:bodyPr/>
        <a:lstStyle/>
        <a:p>
          <a:endParaRPr lang="de-DE"/>
        </a:p>
      </dgm:t>
    </dgm:pt>
    <dgm:pt modelId="{0797C876-0CB1-4CAD-B8B4-EF2CC2081099}" type="pres">
      <dgm:prSet presAssocID="{8353A882-562F-4B90-9E8F-6620FB03BBB1}" presName="level3hierChild" presStyleCnt="0"/>
      <dgm:spPr/>
    </dgm:pt>
    <dgm:pt modelId="{37C0A7BC-5D6C-4F43-B920-250BC423F441}" type="pres">
      <dgm:prSet presAssocID="{05352020-4FCE-4C2A-91C8-8278AAF63B1E}" presName="conn2-1" presStyleLbl="parChTrans1D3" presStyleIdx="0" presStyleCnt="4"/>
      <dgm:spPr/>
      <dgm:t>
        <a:bodyPr/>
        <a:lstStyle/>
        <a:p>
          <a:endParaRPr lang="de-DE"/>
        </a:p>
      </dgm:t>
    </dgm:pt>
    <dgm:pt modelId="{5F2B94E4-07E8-4A5C-9829-2C8856863FFC}" type="pres">
      <dgm:prSet presAssocID="{05352020-4FCE-4C2A-91C8-8278AAF63B1E}" presName="connTx" presStyleLbl="parChTrans1D3" presStyleIdx="0" presStyleCnt="4"/>
      <dgm:spPr/>
      <dgm:t>
        <a:bodyPr/>
        <a:lstStyle/>
        <a:p>
          <a:endParaRPr lang="de-DE"/>
        </a:p>
      </dgm:t>
    </dgm:pt>
    <dgm:pt modelId="{A441BD7E-0A03-4DB8-B049-4A807698FE83}" type="pres">
      <dgm:prSet presAssocID="{79D8B232-6B01-4B01-9498-AC571FB899AF}" presName="root2" presStyleCnt="0"/>
      <dgm:spPr/>
    </dgm:pt>
    <dgm:pt modelId="{67D09532-6774-4048-AEFA-84C82B539172}" type="pres">
      <dgm:prSet presAssocID="{79D8B232-6B01-4B01-9498-AC571FB899AF}" presName="LevelTwoTextNode" presStyleLbl="node3" presStyleIdx="0" presStyleCnt="4" custScaleX="147896" custScaleY="176167" custLinFactNeighborX="51126" custLinFactNeighborY="-73153">
        <dgm:presLayoutVars>
          <dgm:chPref val="3"/>
        </dgm:presLayoutVars>
      </dgm:prSet>
      <dgm:spPr/>
      <dgm:t>
        <a:bodyPr/>
        <a:lstStyle/>
        <a:p>
          <a:endParaRPr lang="de-DE"/>
        </a:p>
      </dgm:t>
    </dgm:pt>
    <dgm:pt modelId="{DCAF2338-F320-4991-A5E4-14C6709006E4}" type="pres">
      <dgm:prSet presAssocID="{79D8B232-6B01-4B01-9498-AC571FB899AF}" presName="level3hierChild" presStyleCnt="0"/>
      <dgm:spPr/>
    </dgm:pt>
    <dgm:pt modelId="{9335EC2F-88C2-4161-8747-91CDDBBAE7AB}" type="pres">
      <dgm:prSet presAssocID="{C7A2C3B7-DBD3-402D-83DA-342244446397}" presName="conn2-1" presStyleLbl="parChTrans1D2" presStyleIdx="1" presStyleCnt="3"/>
      <dgm:spPr/>
      <dgm:t>
        <a:bodyPr/>
        <a:lstStyle/>
        <a:p>
          <a:endParaRPr lang="de-DE"/>
        </a:p>
      </dgm:t>
    </dgm:pt>
    <dgm:pt modelId="{6702C0DD-3CB4-45B1-B3C9-34E453EB8438}" type="pres">
      <dgm:prSet presAssocID="{C7A2C3B7-DBD3-402D-83DA-342244446397}" presName="connTx" presStyleLbl="parChTrans1D2" presStyleIdx="1" presStyleCnt="3"/>
      <dgm:spPr/>
      <dgm:t>
        <a:bodyPr/>
        <a:lstStyle/>
        <a:p>
          <a:endParaRPr lang="de-DE"/>
        </a:p>
      </dgm:t>
    </dgm:pt>
    <dgm:pt modelId="{B70EAC79-97F0-4223-B7B8-B007BE116D45}" type="pres">
      <dgm:prSet presAssocID="{85D58AB1-6C8B-4A83-A865-09C883412B55}" presName="root2" presStyleCnt="0"/>
      <dgm:spPr/>
    </dgm:pt>
    <dgm:pt modelId="{C1229192-7BA1-4AD2-875C-6B5E8FAB691A}" type="pres">
      <dgm:prSet presAssocID="{85D58AB1-6C8B-4A83-A865-09C883412B55}" presName="LevelTwoTextNode" presStyleLbl="node2" presStyleIdx="1" presStyleCnt="3" custLinFactNeighborX="-2024" custLinFactNeighborY="-34628">
        <dgm:presLayoutVars>
          <dgm:chPref val="3"/>
        </dgm:presLayoutVars>
      </dgm:prSet>
      <dgm:spPr/>
      <dgm:t>
        <a:bodyPr/>
        <a:lstStyle/>
        <a:p>
          <a:endParaRPr lang="de-DE"/>
        </a:p>
      </dgm:t>
    </dgm:pt>
    <dgm:pt modelId="{1FA5696B-2042-421B-B95F-AA6DFD942D69}" type="pres">
      <dgm:prSet presAssocID="{85D58AB1-6C8B-4A83-A865-09C883412B55}" presName="level3hierChild" presStyleCnt="0"/>
      <dgm:spPr/>
    </dgm:pt>
    <dgm:pt modelId="{1BA237AE-EE64-4FC4-BE35-4D40EB3A54E9}" type="pres">
      <dgm:prSet presAssocID="{84A5ACB7-0B95-4DD2-8B50-DDED68DCAC8F}" presName="conn2-1" presStyleLbl="parChTrans1D3" presStyleIdx="1" presStyleCnt="4"/>
      <dgm:spPr/>
      <dgm:t>
        <a:bodyPr/>
        <a:lstStyle/>
        <a:p>
          <a:endParaRPr lang="de-DE"/>
        </a:p>
      </dgm:t>
    </dgm:pt>
    <dgm:pt modelId="{AF0737E6-1AF5-4124-9C02-4C8B8DA5AA37}" type="pres">
      <dgm:prSet presAssocID="{84A5ACB7-0B95-4DD2-8B50-DDED68DCAC8F}" presName="connTx" presStyleLbl="parChTrans1D3" presStyleIdx="1" presStyleCnt="4"/>
      <dgm:spPr/>
      <dgm:t>
        <a:bodyPr/>
        <a:lstStyle/>
        <a:p>
          <a:endParaRPr lang="de-DE"/>
        </a:p>
      </dgm:t>
    </dgm:pt>
    <dgm:pt modelId="{A287DEC8-9199-4348-A295-E06C475CC821}" type="pres">
      <dgm:prSet presAssocID="{1562B5FC-4BF9-41A4-8DEA-4068B02A215C}" presName="root2" presStyleCnt="0"/>
      <dgm:spPr/>
    </dgm:pt>
    <dgm:pt modelId="{16A418D8-08AF-423B-A110-F93CD14383CF}" type="pres">
      <dgm:prSet presAssocID="{1562B5FC-4BF9-41A4-8DEA-4068B02A215C}" presName="LevelTwoTextNode" presStyleLbl="node3" presStyleIdx="1" presStyleCnt="4" custLinFactNeighborX="61567" custLinFactNeighborY="-34628">
        <dgm:presLayoutVars>
          <dgm:chPref val="3"/>
        </dgm:presLayoutVars>
      </dgm:prSet>
      <dgm:spPr/>
      <dgm:t>
        <a:bodyPr/>
        <a:lstStyle/>
        <a:p>
          <a:endParaRPr lang="de-DE"/>
        </a:p>
      </dgm:t>
    </dgm:pt>
    <dgm:pt modelId="{BF21290D-544E-4C53-8912-48276C4CEB48}" type="pres">
      <dgm:prSet presAssocID="{1562B5FC-4BF9-41A4-8DEA-4068B02A215C}" presName="level3hierChild" presStyleCnt="0"/>
      <dgm:spPr/>
    </dgm:pt>
    <dgm:pt modelId="{E0423D9B-8434-4632-88C6-48944407EA5E}" type="pres">
      <dgm:prSet presAssocID="{86C64AB0-3232-44A2-8B2D-9051F2A9A214}" presName="conn2-1" presStyleLbl="parChTrans1D2" presStyleIdx="2" presStyleCnt="3"/>
      <dgm:spPr/>
      <dgm:t>
        <a:bodyPr/>
        <a:lstStyle/>
        <a:p>
          <a:endParaRPr lang="de-DE"/>
        </a:p>
      </dgm:t>
    </dgm:pt>
    <dgm:pt modelId="{F4B39EC7-3808-4C70-AC68-799C12A6DDE9}" type="pres">
      <dgm:prSet presAssocID="{86C64AB0-3232-44A2-8B2D-9051F2A9A214}" presName="connTx" presStyleLbl="parChTrans1D2" presStyleIdx="2" presStyleCnt="3"/>
      <dgm:spPr/>
      <dgm:t>
        <a:bodyPr/>
        <a:lstStyle/>
        <a:p>
          <a:endParaRPr lang="de-DE"/>
        </a:p>
      </dgm:t>
    </dgm:pt>
    <dgm:pt modelId="{0DB66700-4144-4BCD-8BC8-485F480BB910}" type="pres">
      <dgm:prSet presAssocID="{7987EEB8-D30F-4255-AFD3-9BB04B5F33A4}" presName="root2" presStyleCnt="0"/>
      <dgm:spPr/>
    </dgm:pt>
    <dgm:pt modelId="{EDAAB245-5C7F-4BDC-9FAF-48337148BED7}" type="pres">
      <dgm:prSet presAssocID="{7987EEB8-D30F-4255-AFD3-9BB04B5F33A4}" presName="LevelTwoTextNode" presStyleLbl="node2" presStyleIdx="2" presStyleCnt="3" custLinFactNeighborX="-7244" custLinFactNeighborY="-24779">
        <dgm:presLayoutVars>
          <dgm:chPref val="3"/>
        </dgm:presLayoutVars>
      </dgm:prSet>
      <dgm:spPr/>
      <dgm:t>
        <a:bodyPr/>
        <a:lstStyle/>
        <a:p>
          <a:endParaRPr lang="de-DE"/>
        </a:p>
      </dgm:t>
    </dgm:pt>
    <dgm:pt modelId="{04EB5B7C-3B47-4FD3-837C-7F990B8B1403}" type="pres">
      <dgm:prSet presAssocID="{7987EEB8-D30F-4255-AFD3-9BB04B5F33A4}" presName="level3hierChild" presStyleCnt="0"/>
      <dgm:spPr/>
    </dgm:pt>
    <dgm:pt modelId="{671F48D1-4196-4AA6-B8EC-A1E807D36E0B}" type="pres">
      <dgm:prSet presAssocID="{FA20CE51-4187-49A6-AEBB-AE995BA5C0AB}" presName="conn2-1" presStyleLbl="parChTrans1D3" presStyleIdx="2" presStyleCnt="4"/>
      <dgm:spPr/>
      <dgm:t>
        <a:bodyPr/>
        <a:lstStyle/>
        <a:p>
          <a:endParaRPr lang="de-DE"/>
        </a:p>
      </dgm:t>
    </dgm:pt>
    <dgm:pt modelId="{BE78B8F1-EC46-4D93-B384-C18133AAB599}" type="pres">
      <dgm:prSet presAssocID="{FA20CE51-4187-49A6-AEBB-AE995BA5C0AB}" presName="connTx" presStyleLbl="parChTrans1D3" presStyleIdx="2" presStyleCnt="4"/>
      <dgm:spPr/>
      <dgm:t>
        <a:bodyPr/>
        <a:lstStyle/>
        <a:p>
          <a:endParaRPr lang="de-DE"/>
        </a:p>
      </dgm:t>
    </dgm:pt>
    <dgm:pt modelId="{62728327-7D18-43D9-9E74-A00A3808D317}" type="pres">
      <dgm:prSet presAssocID="{40C256EA-9D2A-47F0-8AED-1F26E8505C9F}" presName="root2" presStyleCnt="0"/>
      <dgm:spPr/>
    </dgm:pt>
    <dgm:pt modelId="{82FED577-3131-4E77-847B-7C7B87177676}" type="pres">
      <dgm:prSet presAssocID="{40C256EA-9D2A-47F0-8AED-1F26E8505C9F}" presName="LevelTwoTextNode" presStyleLbl="node3" presStyleIdx="2" presStyleCnt="4" custScaleX="189400" custScaleY="214003" custLinFactNeighborX="-6806" custLinFactNeighborY="-3387">
        <dgm:presLayoutVars>
          <dgm:chPref val="3"/>
        </dgm:presLayoutVars>
      </dgm:prSet>
      <dgm:spPr/>
      <dgm:t>
        <a:bodyPr/>
        <a:lstStyle/>
        <a:p>
          <a:endParaRPr lang="de-DE"/>
        </a:p>
      </dgm:t>
    </dgm:pt>
    <dgm:pt modelId="{30253E0C-EBCB-4BE7-84F2-BF258BD81955}" type="pres">
      <dgm:prSet presAssocID="{40C256EA-9D2A-47F0-8AED-1F26E8505C9F}" presName="level3hierChild" presStyleCnt="0"/>
      <dgm:spPr/>
    </dgm:pt>
    <dgm:pt modelId="{053C43DC-8925-4195-9A55-7D8C51A091C5}" type="pres">
      <dgm:prSet presAssocID="{42FD8192-A274-4C64-A501-6448DEF53B47}" presName="conn2-1" presStyleLbl="parChTrans1D4" presStyleIdx="0" presStyleCnt="2"/>
      <dgm:spPr/>
      <dgm:t>
        <a:bodyPr/>
        <a:lstStyle/>
        <a:p>
          <a:endParaRPr lang="de-DE"/>
        </a:p>
      </dgm:t>
    </dgm:pt>
    <dgm:pt modelId="{26915512-D31F-40DE-9DD5-9B8F5C8E3E2C}" type="pres">
      <dgm:prSet presAssocID="{42FD8192-A274-4C64-A501-6448DEF53B47}" presName="connTx" presStyleLbl="parChTrans1D4" presStyleIdx="0" presStyleCnt="2"/>
      <dgm:spPr/>
      <dgm:t>
        <a:bodyPr/>
        <a:lstStyle/>
        <a:p>
          <a:endParaRPr lang="de-DE"/>
        </a:p>
      </dgm:t>
    </dgm:pt>
    <dgm:pt modelId="{C1C09A94-8BDC-4EBB-8E07-7E1B7D91B217}" type="pres">
      <dgm:prSet presAssocID="{C092B0D8-E45E-44D5-91AA-A72A439E7399}" presName="root2" presStyleCnt="0"/>
      <dgm:spPr/>
    </dgm:pt>
    <dgm:pt modelId="{695326D1-AD85-49A5-80FE-6962F4E965F3}" type="pres">
      <dgm:prSet presAssocID="{C092B0D8-E45E-44D5-91AA-A72A439E7399}" presName="LevelTwoTextNode" presStyleLbl="node4" presStyleIdx="0" presStyleCnt="2" custScaleX="114235" custScaleY="164885" custLinFactNeighborX="-11977" custLinFactNeighborY="3342">
        <dgm:presLayoutVars>
          <dgm:chPref val="3"/>
        </dgm:presLayoutVars>
      </dgm:prSet>
      <dgm:spPr/>
      <dgm:t>
        <a:bodyPr/>
        <a:lstStyle/>
        <a:p>
          <a:endParaRPr lang="de-DE"/>
        </a:p>
      </dgm:t>
    </dgm:pt>
    <dgm:pt modelId="{F0B078C4-665E-4075-A0C0-915F0E9E3EBF}" type="pres">
      <dgm:prSet presAssocID="{C092B0D8-E45E-44D5-91AA-A72A439E7399}" presName="level3hierChild" presStyleCnt="0"/>
      <dgm:spPr/>
    </dgm:pt>
    <dgm:pt modelId="{092EC114-44B6-4273-9E88-73453422F26B}" type="pres">
      <dgm:prSet presAssocID="{1A8B7A65-D23D-462D-AFC1-7BADF9926D41}" presName="conn2-1" presStyleLbl="parChTrans1D3" presStyleIdx="3" presStyleCnt="4"/>
      <dgm:spPr/>
      <dgm:t>
        <a:bodyPr/>
        <a:lstStyle/>
        <a:p>
          <a:endParaRPr lang="de-DE"/>
        </a:p>
      </dgm:t>
    </dgm:pt>
    <dgm:pt modelId="{E3DDC4E0-0211-4C4A-B448-41EFCE4503A7}" type="pres">
      <dgm:prSet presAssocID="{1A8B7A65-D23D-462D-AFC1-7BADF9926D41}" presName="connTx" presStyleLbl="parChTrans1D3" presStyleIdx="3" presStyleCnt="4"/>
      <dgm:spPr/>
      <dgm:t>
        <a:bodyPr/>
        <a:lstStyle/>
        <a:p>
          <a:endParaRPr lang="de-DE"/>
        </a:p>
      </dgm:t>
    </dgm:pt>
    <dgm:pt modelId="{65C65641-4A52-4CB0-865B-93DF1B005A94}" type="pres">
      <dgm:prSet presAssocID="{B3421A61-7831-4B90-B132-A39516C9CF9F}" presName="root2" presStyleCnt="0"/>
      <dgm:spPr/>
    </dgm:pt>
    <dgm:pt modelId="{8F1E40FE-1A19-45BB-B46D-9D7CE53C55E8}" type="pres">
      <dgm:prSet presAssocID="{B3421A61-7831-4B90-B132-A39516C9CF9F}" presName="LevelTwoTextNode" presStyleLbl="node3" presStyleIdx="3" presStyleCnt="4" custScaleX="193616" custScaleY="205970" custLinFactNeighborX="-6297" custLinFactNeighborY="18110">
        <dgm:presLayoutVars>
          <dgm:chPref val="3"/>
        </dgm:presLayoutVars>
      </dgm:prSet>
      <dgm:spPr/>
      <dgm:t>
        <a:bodyPr/>
        <a:lstStyle/>
        <a:p>
          <a:endParaRPr lang="de-DE"/>
        </a:p>
      </dgm:t>
    </dgm:pt>
    <dgm:pt modelId="{887AD23A-7D6E-45CD-B5DE-6E241AA46D72}" type="pres">
      <dgm:prSet presAssocID="{B3421A61-7831-4B90-B132-A39516C9CF9F}" presName="level3hierChild" presStyleCnt="0"/>
      <dgm:spPr/>
    </dgm:pt>
    <dgm:pt modelId="{F24C1958-A6AD-41ED-960A-092EBC791EB6}" type="pres">
      <dgm:prSet presAssocID="{5EB50496-05A5-4061-A472-B3C6DB5450D4}" presName="conn2-1" presStyleLbl="parChTrans1D4" presStyleIdx="1" presStyleCnt="2"/>
      <dgm:spPr/>
      <dgm:t>
        <a:bodyPr/>
        <a:lstStyle/>
        <a:p>
          <a:endParaRPr lang="de-DE"/>
        </a:p>
      </dgm:t>
    </dgm:pt>
    <dgm:pt modelId="{24EFADFA-F27D-4A4F-AD53-E576F171C818}" type="pres">
      <dgm:prSet presAssocID="{5EB50496-05A5-4061-A472-B3C6DB5450D4}" presName="connTx" presStyleLbl="parChTrans1D4" presStyleIdx="1" presStyleCnt="2"/>
      <dgm:spPr/>
      <dgm:t>
        <a:bodyPr/>
        <a:lstStyle/>
        <a:p>
          <a:endParaRPr lang="de-DE"/>
        </a:p>
      </dgm:t>
    </dgm:pt>
    <dgm:pt modelId="{7E0DE033-7655-4F6C-A870-7824E26ACFF5}" type="pres">
      <dgm:prSet presAssocID="{D3BAF598-C53E-4EEC-ACC9-653434831972}" presName="root2" presStyleCnt="0"/>
      <dgm:spPr/>
    </dgm:pt>
    <dgm:pt modelId="{D31AEE1A-62DC-49A1-B0FC-AC516009E241}" type="pres">
      <dgm:prSet presAssocID="{D3BAF598-C53E-4EEC-ACC9-653434831972}" presName="LevelTwoTextNode" presStyleLbl="node4" presStyleIdx="1" presStyleCnt="2" custScaleX="147494" custScaleY="174080" custLinFactNeighborX="-10221" custLinFactNeighborY="33486">
        <dgm:presLayoutVars>
          <dgm:chPref val="3"/>
        </dgm:presLayoutVars>
      </dgm:prSet>
      <dgm:spPr/>
      <dgm:t>
        <a:bodyPr/>
        <a:lstStyle/>
        <a:p>
          <a:endParaRPr lang="de-DE"/>
        </a:p>
      </dgm:t>
    </dgm:pt>
    <dgm:pt modelId="{FA1847E7-C32C-48E9-8650-6ADFA7B189D7}" type="pres">
      <dgm:prSet presAssocID="{D3BAF598-C53E-4EEC-ACC9-653434831972}" presName="level3hierChild" presStyleCnt="0"/>
      <dgm:spPr/>
    </dgm:pt>
  </dgm:ptLst>
  <dgm:cxnLst>
    <dgm:cxn modelId="{1B9AAC31-0AEF-480D-87D4-845609559F91}" type="presOf" srcId="{05352020-4FCE-4C2A-91C8-8278AAF63B1E}" destId="{5F2B94E4-07E8-4A5C-9829-2C8856863FFC}" srcOrd="1" destOrd="0" presId="urn:microsoft.com/office/officeart/2005/8/layout/hierarchy2"/>
    <dgm:cxn modelId="{8CAB8ED2-749E-4656-A66F-BBD82E89E503}" srcId="{8353A882-562F-4B90-9E8F-6620FB03BBB1}" destId="{79D8B232-6B01-4B01-9498-AC571FB899AF}" srcOrd="0" destOrd="0" parTransId="{05352020-4FCE-4C2A-91C8-8278AAF63B1E}" sibTransId="{D4881180-554B-4851-9426-DDB7458019D1}"/>
    <dgm:cxn modelId="{CC4F0BEF-3E76-4C7E-AE3D-D9E1E502D95A}" type="presOf" srcId="{05352020-4FCE-4C2A-91C8-8278AAF63B1E}" destId="{37C0A7BC-5D6C-4F43-B920-250BC423F441}" srcOrd="0" destOrd="0" presId="urn:microsoft.com/office/officeart/2005/8/layout/hierarchy2"/>
    <dgm:cxn modelId="{25F7C576-9B62-4AD4-8EE4-A24E486C7CDD}" type="presOf" srcId="{C7A2C3B7-DBD3-402D-83DA-342244446397}" destId="{9335EC2F-88C2-4161-8747-91CDDBBAE7AB}" srcOrd="0" destOrd="0" presId="urn:microsoft.com/office/officeart/2005/8/layout/hierarchy2"/>
    <dgm:cxn modelId="{542FF186-6B69-4640-8BE7-3B347D9F10F5}" type="presOf" srcId="{40C256EA-9D2A-47F0-8AED-1F26E8505C9F}" destId="{82FED577-3131-4E77-847B-7C7B87177676}" srcOrd="0" destOrd="0" presId="urn:microsoft.com/office/officeart/2005/8/layout/hierarchy2"/>
    <dgm:cxn modelId="{1F2C7ED8-8FCE-459D-A6D5-36E01A4A30BD}" type="presOf" srcId="{42FD8192-A274-4C64-A501-6448DEF53B47}" destId="{26915512-D31F-40DE-9DD5-9B8F5C8E3E2C}" srcOrd="1" destOrd="0" presId="urn:microsoft.com/office/officeart/2005/8/layout/hierarchy2"/>
    <dgm:cxn modelId="{F6D08004-BD44-4569-833C-0BD29568079B}" srcId="{7987EEB8-D30F-4255-AFD3-9BB04B5F33A4}" destId="{B3421A61-7831-4B90-B132-A39516C9CF9F}" srcOrd="1" destOrd="0" parTransId="{1A8B7A65-D23D-462D-AFC1-7BADF9926D41}" sibTransId="{D244E96B-9BEA-44DE-88E8-06B476C9150D}"/>
    <dgm:cxn modelId="{19099E4B-A261-4682-9875-B09DF5FEEDC0}" srcId="{4979CB92-746C-4C42-96C9-EA956F9CA979}" destId="{3253E6F2-15ED-4DDA-B00F-178E8DF78199}" srcOrd="0" destOrd="0" parTransId="{C5D8F8D0-9C6A-4ED1-A8D6-1C1DF65873C0}" sibTransId="{9ADF4D9A-0EB4-4EE6-B315-DFB8ABBC249B}"/>
    <dgm:cxn modelId="{E70F838A-B231-40CE-AE19-CBE9CB8BB1CC}" type="presOf" srcId="{85D58AB1-6C8B-4A83-A865-09C883412B55}" destId="{C1229192-7BA1-4AD2-875C-6B5E8FAB691A}" srcOrd="0" destOrd="0" presId="urn:microsoft.com/office/officeart/2005/8/layout/hierarchy2"/>
    <dgm:cxn modelId="{104874C1-A338-4D53-AA5B-EAF1B60F66B6}" type="presOf" srcId="{5EB50496-05A5-4061-A472-B3C6DB5450D4}" destId="{24EFADFA-F27D-4A4F-AD53-E576F171C818}" srcOrd="1" destOrd="0" presId="urn:microsoft.com/office/officeart/2005/8/layout/hierarchy2"/>
    <dgm:cxn modelId="{3C0F131D-9867-4210-9CB0-33980E867618}" type="presOf" srcId="{86C64AB0-3232-44A2-8B2D-9051F2A9A214}" destId="{F4B39EC7-3808-4C70-AC68-799C12A6DDE9}" srcOrd="1" destOrd="0" presId="urn:microsoft.com/office/officeart/2005/8/layout/hierarchy2"/>
    <dgm:cxn modelId="{0359284A-A202-4ACB-84CF-964D08DEDCBB}" type="presOf" srcId="{FA20CE51-4187-49A6-AEBB-AE995BA5C0AB}" destId="{BE78B8F1-EC46-4D93-B384-C18133AAB599}" srcOrd="1" destOrd="0" presId="urn:microsoft.com/office/officeart/2005/8/layout/hierarchy2"/>
    <dgm:cxn modelId="{B0A44B63-FC20-439D-B016-F7C6A61ACA6F}" type="presOf" srcId="{4979CB92-746C-4C42-96C9-EA956F9CA979}" destId="{9010899A-79E8-4F50-94B0-E0DFC43CD7D3}" srcOrd="0" destOrd="0" presId="urn:microsoft.com/office/officeart/2005/8/layout/hierarchy2"/>
    <dgm:cxn modelId="{95A75EA6-4C38-4055-ACB2-362C74578970}" type="presOf" srcId="{B13BDE29-0CE0-4942-A392-D8E98FDC82F8}" destId="{E47AEBEE-0395-4514-A5F0-3C2454F322E9}" srcOrd="0" destOrd="0" presId="urn:microsoft.com/office/officeart/2005/8/layout/hierarchy2"/>
    <dgm:cxn modelId="{5D1C3F85-BE1C-4C5A-A0BE-10711D2D8F4F}" type="presOf" srcId="{D3BAF598-C53E-4EEC-ACC9-653434831972}" destId="{D31AEE1A-62DC-49A1-B0FC-AC516009E241}" srcOrd="0" destOrd="0" presId="urn:microsoft.com/office/officeart/2005/8/layout/hierarchy2"/>
    <dgm:cxn modelId="{F788F7ED-8B06-4DD6-9DD9-C32FC07994A4}" type="presOf" srcId="{C092B0D8-E45E-44D5-91AA-A72A439E7399}" destId="{695326D1-AD85-49A5-80FE-6962F4E965F3}" srcOrd="0" destOrd="0" presId="urn:microsoft.com/office/officeart/2005/8/layout/hierarchy2"/>
    <dgm:cxn modelId="{626E13C6-1233-4D3D-8E78-6C784E9D1FD2}" type="presOf" srcId="{8353A882-562F-4B90-9E8F-6620FB03BBB1}" destId="{F0F95C9A-7D64-43AB-BF91-DABEFEF2B821}" srcOrd="0" destOrd="0" presId="urn:microsoft.com/office/officeart/2005/8/layout/hierarchy2"/>
    <dgm:cxn modelId="{50BBB85F-ECF0-4E9E-BB39-F366A7DDEDEB}" type="presOf" srcId="{1A8B7A65-D23D-462D-AFC1-7BADF9926D41}" destId="{E3DDC4E0-0211-4C4A-B448-41EFCE4503A7}" srcOrd="1" destOrd="0" presId="urn:microsoft.com/office/officeart/2005/8/layout/hierarchy2"/>
    <dgm:cxn modelId="{1B2248DA-C119-467B-83FC-ACF5D8E3997F}" type="presOf" srcId="{FA20CE51-4187-49A6-AEBB-AE995BA5C0AB}" destId="{671F48D1-4196-4AA6-B8EC-A1E807D36E0B}" srcOrd="0" destOrd="0" presId="urn:microsoft.com/office/officeart/2005/8/layout/hierarchy2"/>
    <dgm:cxn modelId="{5FFED9BF-5EFD-4EF9-AF63-DD28D54F6A35}" type="presOf" srcId="{1562B5FC-4BF9-41A4-8DEA-4068B02A215C}" destId="{16A418D8-08AF-423B-A110-F93CD14383CF}" srcOrd="0" destOrd="0" presId="urn:microsoft.com/office/officeart/2005/8/layout/hierarchy2"/>
    <dgm:cxn modelId="{169CFBCD-58A1-4B64-9DDD-3A5C096680C0}" srcId="{3253E6F2-15ED-4DDA-B00F-178E8DF78199}" destId="{8353A882-562F-4B90-9E8F-6620FB03BBB1}" srcOrd="0" destOrd="0" parTransId="{B13BDE29-0CE0-4942-A392-D8E98FDC82F8}" sibTransId="{9005F0EA-5935-4EC2-88EE-98BB95BE8480}"/>
    <dgm:cxn modelId="{0A4836AB-04B5-4B1C-89C0-BF2A324F959C}" type="presOf" srcId="{84A5ACB7-0B95-4DD2-8B50-DDED68DCAC8F}" destId="{AF0737E6-1AF5-4124-9C02-4C8B8DA5AA37}" srcOrd="1" destOrd="0" presId="urn:microsoft.com/office/officeart/2005/8/layout/hierarchy2"/>
    <dgm:cxn modelId="{EC084918-4647-49D5-91D5-1BE66A1D5888}" type="presOf" srcId="{B3421A61-7831-4B90-B132-A39516C9CF9F}" destId="{8F1E40FE-1A19-45BB-B46D-9D7CE53C55E8}" srcOrd="0" destOrd="0" presId="urn:microsoft.com/office/officeart/2005/8/layout/hierarchy2"/>
    <dgm:cxn modelId="{2F6B0FD2-2A6E-4CF1-916F-9D1A761C989A}" srcId="{7987EEB8-D30F-4255-AFD3-9BB04B5F33A4}" destId="{40C256EA-9D2A-47F0-8AED-1F26E8505C9F}" srcOrd="0" destOrd="0" parTransId="{FA20CE51-4187-49A6-AEBB-AE995BA5C0AB}" sibTransId="{66397034-5CBE-4516-A820-C27855B61537}"/>
    <dgm:cxn modelId="{EE5E1E47-90E3-4411-9B6F-8A9C1F0902D9}" type="presOf" srcId="{3253E6F2-15ED-4DDA-B00F-178E8DF78199}" destId="{1D624F07-2D65-4010-A394-7CA527AEBD00}" srcOrd="0" destOrd="0" presId="urn:microsoft.com/office/officeart/2005/8/layout/hierarchy2"/>
    <dgm:cxn modelId="{7BA1FFFE-88B0-4EF8-AABE-7188607D04A0}" type="presOf" srcId="{84A5ACB7-0B95-4DD2-8B50-DDED68DCAC8F}" destId="{1BA237AE-EE64-4FC4-BE35-4D40EB3A54E9}" srcOrd="0" destOrd="0" presId="urn:microsoft.com/office/officeart/2005/8/layout/hierarchy2"/>
    <dgm:cxn modelId="{7F441E5F-A727-4772-9419-B3F94C674E13}" srcId="{3253E6F2-15ED-4DDA-B00F-178E8DF78199}" destId="{7987EEB8-D30F-4255-AFD3-9BB04B5F33A4}" srcOrd="2" destOrd="0" parTransId="{86C64AB0-3232-44A2-8B2D-9051F2A9A214}" sibTransId="{F2B1948D-19B1-48EE-A3F9-72B2B35511B5}"/>
    <dgm:cxn modelId="{41D84EFE-47B2-4A38-9AAE-5BDFE252272B}" type="presOf" srcId="{7987EEB8-D30F-4255-AFD3-9BB04B5F33A4}" destId="{EDAAB245-5C7F-4BDC-9FAF-48337148BED7}" srcOrd="0" destOrd="0" presId="urn:microsoft.com/office/officeart/2005/8/layout/hierarchy2"/>
    <dgm:cxn modelId="{EC397B41-3B3D-47E1-AE6F-C85A90CBD402}" type="presOf" srcId="{86C64AB0-3232-44A2-8B2D-9051F2A9A214}" destId="{E0423D9B-8434-4632-88C6-48944407EA5E}" srcOrd="0" destOrd="0" presId="urn:microsoft.com/office/officeart/2005/8/layout/hierarchy2"/>
    <dgm:cxn modelId="{85700349-7679-4BB3-BF38-1F6CD0FB1CEA}" srcId="{B3421A61-7831-4B90-B132-A39516C9CF9F}" destId="{D3BAF598-C53E-4EEC-ACC9-653434831972}" srcOrd="0" destOrd="0" parTransId="{5EB50496-05A5-4061-A472-B3C6DB5450D4}" sibTransId="{252DA740-3A22-4C80-93CA-99A07F68452E}"/>
    <dgm:cxn modelId="{4297B05E-DD43-4BD4-87F4-1B2F3E0C0BD2}" type="presOf" srcId="{C7A2C3B7-DBD3-402D-83DA-342244446397}" destId="{6702C0DD-3CB4-45B1-B3C9-34E453EB8438}" srcOrd="1" destOrd="0" presId="urn:microsoft.com/office/officeart/2005/8/layout/hierarchy2"/>
    <dgm:cxn modelId="{D14CFC06-BE3A-4441-99F4-DE8EDE2E2CE6}" type="presOf" srcId="{1A8B7A65-D23D-462D-AFC1-7BADF9926D41}" destId="{092EC114-44B6-4273-9E88-73453422F26B}" srcOrd="0" destOrd="0" presId="urn:microsoft.com/office/officeart/2005/8/layout/hierarchy2"/>
    <dgm:cxn modelId="{8B431C73-F3C4-42EA-985B-C8BE57EE8B83}" type="presOf" srcId="{79D8B232-6B01-4B01-9498-AC571FB899AF}" destId="{67D09532-6774-4048-AEFA-84C82B539172}" srcOrd="0" destOrd="0" presId="urn:microsoft.com/office/officeart/2005/8/layout/hierarchy2"/>
    <dgm:cxn modelId="{012720B3-50F5-48D9-8CDE-DB9430C08DC7}" srcId="{3253E6F2-15ED-4DDA-B00F-178E8DF78199}" destId="{85D58AB1-6C8B-4A83-A865-09C883412B55}" srcOrd="1" destOrd="0" parTransId="{C7A2C3B7-DBD3-402D-83DA-342244446397}" sibTransId="{295E2ABE-8374-4A10-A582-18C4D993D6EF}"/>
    <dgm:cxn modelId="{B3DEB76D-08E1-4236-92E0-BB9CCD01E0C9}" srcId="{40C256EA-9D2A-47F0-8AED-1F26E8505C9F}" destId="{C092B0D8-E45E-44D5-91AA-A72A439E7399}" srcOrd="0" destOrd="0" parTransId="{42FD8192-A274-4C64-A501-6448DEF53B47}" sibTransId="{DCCF2E6C-228F-4761-AC36-62DCB19B1314}"/>
    <dgm:cxn modelId="{8AE72E3F-D7AD-41BF-89FB-8F1DB4EDFA4D}" type="presOf" srcId="{5EB50496-05A5-4061-A472-B3C6DB5450D4}" destId="{F24C1958-A6AD-41ED-960A-092EBC791EB6}" srcOrd="0" destOrd="0" presId="urn:microsoft.com/office/officeart/2005/8/layout/hierarchy2"/>
    <dgm:cxn modelId="{8C4B1EC4-726D-4B29-A080-45E090D7032A}" type="presOf" srcId="{B13BDE29-0CE0-4942-A392-D8E98FDC82F8}" destId="{E9CB430C-BF90-4146-830C-D24B789D62DB}" srcOrd="1" destOrd="0" presId="urn:microsoft.com/office/officeart/2005/8/layout/hierarchy2"/>
    <dgm:cxn modelId="{5DFC439A-C831-430E-9D81-D605ACA4DC3D}" srcId="{85D58AB1-6C8B-4A83-A865-09C883412B55}" destId="{1562B5FC-4BF9-41A4-8DEA-4068B02A215C}" srcOrd="0" destOrd="0" parTransId="{84A5ACB7-0B95-4DD2-8B50-DDED68DCAC8F}" sibTransId="{B756FF8B-BE06-4223-B7E3-BAC55FEB245C}"/>
    <dgm:cxn modelId="{69C3BE5B-C897-4403-8EEE-82ADD1037DD7}" type="presOf" srcId="{42FD8192-A274-4C64-A501-6448DEF53B47}" destId="{053C43DC-8925-4195-9A55-7D8C51A091C5}" srcOrd="0" destOrd="0" presId="urn:microsoft.com/office/officeart/2005/8/layout/hierarchy2"/>
    <dgm:cxn modelId="{1BD7DE59-D33D-43EF-8B32-33CDA7F5A686}" type="presParOf" srcId="{9010899A-79E8-4F50-94B0-E0DFC43CD7D3}" destId="{73A470BB-17C6-4DDB-B8E7-F6E72A48A00C}" srcOrd="0" destOrd="0" presId="urn:microsoft.com/office/officeart/2005/8/layout/hierarchy2"/>
    <dgm:cxn modelId="{038C6A33-0E14-45B2-9958-0F2912410743}" type="presParOf" srcId="{73A470BB-17C6-4DDB-B8E7-F6E72A48A00C}" destId="{1D624F07-2D65-4010-A394-7CA527AEBD00}" srcOrd="0" destOrd="0" presId="urn:microsoft.com/office/officeart/2005/8/layout/hierarchy2"/>
    <dgm:cxn modelId="{D4567805-398C-4DE5-9AA1-622B280267A6}" type="presParOf" srcId="{73A470BB-17C6-4DDB-B8E7-F6E72A48A00C}" destId="{9E51EC3D-99D4-4B56-A075-03A6C807BDAD}" srcOrd="1" destOrd="0" presId="urn:microsoft.com/office/officeart/2005/8/layout/hierarchy2"/>
    <dgm:cxn modelId="{0ED82ED6-68D4-434C-8340-FC1712751742}" type="presParOf" srcId="{9E51EC3D-99D4-4B56-A075-03A6C807BDAD}" destId="{E47AEBEE-0395-4514-A5F0-3C2454F322E9}" srcOrd="0" destOrd="0" presId="urn:microsoft.com/office/officeart/2005/8/layout/hierarchy2"/>
    <dgm:cxn modelId="{D552090F-6E94-4C3C-8044-37B6526362CC}" type="presParOf" srcId="{E47AEBEE-0395-4514-A5F0-3C2454F322E9}" destId="{E9CB430C-BF90-4146-830C-D24B789D62DB}" srcOrd="0" destOrd="0" presId="urn:microsoft.com/office/officeart/2005/8/layout/hierarchy2"/>
    <dgm:cxn modelId="{3E9BA473-907B-45CD-85D9-C58B40C271F2}" type="presParOf" srcId="{9E51EC3D-99D4-4B56-A075-03A6C807BDAD}" destId="{7116FD2C-ECBF-4843-A445-19649180ABB5}" srcOrd="1" destOrd="0" presId="urn:microsoft.com/office/officeart/2005/8/layout/hierarchy2"/>
    <dgm:cxn modelId="{D632AD71-2366-4694-B0DB-D781116C4FDE}" type="presParOf" srcId="{7116FD2C-ECBF-4843-A445-19649180ABB5}" destId="{F0F95C9A-7D64-43AB-BF91-DABEFEF2B821}" srcOrd="0" destOrd="0" presId="urn:microsoft.com/office/officeart/2005/8/layout/hierarchy2"/>
    <dgm:cxn modelId="{29311333-1170-4D4B-BBAA-8EF7AAC35B1C}" type="presParOf" srcId="{7116FD2C-ECBF-4843-A445-19649180ABB5}" destId="{0797C876-0CB1-4CAD-B8B4-EF2CC2081099}" srcOrd="1" destOrd="0" presId="urn:microsoft.com/office/officeart/2005/8/layout/hierarchy2"/>
    <dgm:cxn modelId="{4AB46CBE-50E2-4329-A842-7250CABBC3CB}" type="presParOf" srcId="{0797C876-0CB1-4CAD-B8B4-EF2CC2081099}" destId="{37C0A7BC-5D6C-4F43-B920-250BC423F441}" srcOrd="0" destOrd="0" presId="urn:microsoft.com/office/officeart/2005/8/layout/hierarchy2"/>
    <dgm:cxn modelId="{8BD4A540-B03A-4013-8E15-5AA1922AB002}" type="presParOf" srcId="{37C0A7BC-5D6C-4F43-B920-250BC423F441}" destId="{5F2B94E4-07E8-4A5C-9829-2C8856863FFC}" srcOrd="0" destOrd="0" presId="urn:microsoft.com/office/officeart/2005/8/layout/hierarchy2"/>
    <dgm:cxn modelId="{C8EAEF2C-9386-4882-AEA1-339F6D45A16F}" type="presParOf" srcId="{0797C876-0CB1-4CAD-B8B4-EF2CC2081099}" destId="{A441BD7E-0A03-4DB8-B049-4A807698FE83}" srcOrd="1" destOrd="0" presId="urn:microsoft.com/office/officeart/2005/8/layout/hierarchy2"/>
    <dgm:cxn modelId="{866E4AC2-28CE-4691-BB39-F8BF0B7E1A4A}" type="presParOf" srcId="{A441BD7E-0A03-4DB8-B049-4A807698FE83}" destId="{67D09532-6774-4048-AEFA-84C82B539172}" srcOrd="0" destOrd="0" presId="urn:microsoft.com/office/officeart/2005/8/layout/hierarchy2"/>
    <dgm:cxn modelId="{4F97C08A-F26B-46A4-9AEE-453F0D889815}" type="presParOf" srcId="{A441BD7E-0A03-4DB8-B049-4A807698FE83}" destId="{DCAF2338-F320-4991-A5E4-14C6709006E4}" srcOrd="1" destOrd="0" presId="urn:microsoft.com/office/officeart/2005/8/layout/hierarchy2"/>
    <dgm:cxn modelId="{196791CD-ABD5-45EE-B848-FCECBBF406DC}" type="presParOf" srcId="{9E51EC3D-99D4-4B56-A075-03A6C807BDAD}" destId="{9335EC2F-88C2-4161-8747-91CDDBBAE7AB}" srcOrd="2" destOrd="0" presId="urn:microsoft.com/office/officeart/2005/8/layout/hierarchy2"/>
    <dgm:cxn modelId="{042B8C5E-8812-4CDA-B542-7E962D14BD50}" type="presParOf" srcId="{9335EC2F-88C2-4161-8747-91CDDBBAE7AB}" destId="{6702C0DD-3CB4-45B1-B3C9-34E453EB8438}" srcOrd="0" destOrd="0" presId="urn:microsoft.com/office/officeart/2005/8/layout/hierarchy2"/>
    <dgm:cxn modelId="{1544694B-DCD8-4D52-8E06-3263FBF20E69}" type="presParOf" srcId="{9E51EC3D-99D4-4B56-A075-03A6C807BDAD}" destId="{B70EAC79-97F0-4223-B7B8-B007BE116D45}" srcOrd="3" destOrd="0" presId="urn:microsoft.com/office/officeart/2005/8/layout/hierarchy2"/>
    <dgm:cxn modelId="{B4149798-22D5-480E-AC89-CBD180A67F8B}" type="presParOf" srcId="{B70EAC79-97F0-4223-B7B8-B007BE116D45}" destId="{C1229192-7BA1-4AD2-875C-6B5E8FAB691A}" srcOrd="0" destOrd="0" presId="urn:microsoft.com/office/officeart/2005/8/layout/hierarchy2"/>
    <dgm:cxn modelId="{F7FD3103-03E8-4413-A640-BCFA6538FB3F}" type="presParOf" srcId="{B70EAC79-97F0-4223-B7B8-B007BE116D45}" destId="{1FA5696B-2042-421B-B95F-AA6DFD942D69}" srcOrd="1" destOrd="0" presId="urn:microsoft.com/office/officeart/2005/8/layout/hierarchy2"/>
    <dgm:cxn modelId="{977F5264-2A46-4ACF-B315-265F04E85C5A}" type="presParOf" srcId="{1FA5696B-2042-421B-B95F-AA6DFD942D69}" destId="{1BA237AE-EE64-4FC4-BE35-4D40EB3A54E9}" srcOrd="0" destOrd="0" presId="urn:microsoft.com/office/officeart/2005/8/layout/hierarchy2"/>
    <dgm:cxn modelId="{6CA022D9-C1C8-4B09-87F2-DD0292AB9198}" type="presParOf" srcId="{1BA237AE-EE64-4FC4-BE35-4D40EB3A54E9}" destId="{AF0737E6-1AF5-4124-9C02-4C8B8DA5AA37}" srcOrd="0" destOrd="0" presId="urn:microsoft.com/office/officeart/2005/8/layout/hierarchy2"/>
    <dgm:cxn modelId="{5B1DF399-B898-4A66-9214-7062C839EE35}" type="presParOf" srcId="{1FA5696B-2042-421B-B95F-AA6DFD942D69}" destId="{A287DEC8-9199-4348-A295-E06C475CC821}" srcOrd="1" destOrd="0" presId="urn:microsoft.com/office/officeart/2005/8/layout/hierarchy2"/>
    <dgm:cxn modelId="{93B4987C-D128-4FC3-8737-877B0B6C014D}" type="presParOf" srcId="{A287DEC8-9199-4348-A295-E06C475CC821}" destId="{16A418D8-08AF-423B-A110-F93CD14383CF}" srcOrd="0" destOrd="0" presId="urn:microsoft.com/office/officeart/2005/8/layout/hierarchy2"/>
    <dgm:cxn modelId="{6FE6F136-F305-46B5-87CD-1FE59D92B3D7}" type="presParOf" srcId="{A287DEC8-9199-4348-A295-E06C475CC821}" destId="{BF21290D-544E-4C53-8912-48276C4CEB48}" srcOrd="1" destOrd="0" presId="urn:microsoft.com/office/officeart/2005/8/layout/hierarchy2"/>
    <dgm:cxn modelId="{E475D084-62D5-48AE-AC84-7A9EB58923D2}" type="presParOf" srcId="{9E51EC3D-99D4-4B56-A075-03A6C807BDAD}" destId="{E0423D9B-8434-4632-88C6-48944407EA5E}" srcOrd="4" destOrd="0" presId="urn:microsoft.com/office/officeart/2005/8/layout/hierarchy2"/>
    <dgm:cxn modelId="{C5BC2FAB-A46A-40F6-BC13-571F688ED260}" type="presParOf" srcId="{E0423D9B-8434-4632-88C6-48944407EA5E}" destId="{F4B39EC7-3808-4C70-AC68-799C12A6DDE9}" srcOrd="0" destOrd="0" presId="urn:microsoft.com/office/officeart/2005/8/layout/hierarchy2"/>
    <dgm:cxn modelId="{6C6ED539-5A36-46CB-B08B-DC5FDD5C87B3}" type="presParOf" srcId="{9E51EC3D-99D4-4B56-A075-03A6C807BDAD}" destId="{0DB66700-4144-4BCD-8BC8-485F480BB910}" srcOrd="5" destOrd="0" presId="urn:microsoft.com/office/officeart/2005/8/layout/hierarchy2"/>
    <dgm:cxn modelId="{7A3BBE32-EB3C-43CF-9C87-F693143E4FDB}" type="presParOf" srcId="{0DB66700-4144-4BCD-8BC8-485F480BB910}" destId="{EDAAB245-5C7F-4BDC-9FAF-48337148BED7}" srcOrd="0" destOrd="0" presId="urn:microsoft.com/office/officeart/2005/8/layout/hierarchy2"/>
    <dgm:cxn modelId="{105EF509-EDA3-422D-8D86-1489E9B65B90}" type="presParOf" srcId="{0DB66700-4144-4BCD-8BC8-485F480BB910}" destId="{04EB5B7C-3B47-4FD3-837C-7F990B8B1403}" srcOrd="1" destOrd="0" presId="urn:microsoft.com/office/officeart/2005/8/layout/hierarchy2"/>
    <dgm:cxn modelId="{2346CD66-B453-4F8E-9C47-4C5C2935888C}" type="presParOf" srcId="{04EB5B7C-3B47-4FD3-837C-7F990B8B1403}" destId="{671F48D1-4196-4AA6-B8EC-A1E807D36E0B}" srcOrd="0" destOrd="0" presId="urn:microsoft.com/office/officeart/2005/8/layout/hierarchy2"/>
    <dgm:cxn modelId="{6929EE7E-0BEC-4139-958B-9D87D5A421A6}" type="presParOf" srcId="{671F48D1-4196-4AA6-B8EC-A1E807D36E0B}" destId="{BE78B8F1-EC46-4D93-B384-C18133AAB599}" srcOrd="0" destOrd="0" presId="urn:microsoft.com/office/officeart/2005/8/layout/hierarchy2"/>
    <dgm:cxn modelId="{E18DA19B-4D49-41EA-B55B-7186617A584E}" type="presParOf" srcId="{04EB5B7C-3B47-4FD3-837C-7F990B8B1403}" destId="{62728327-7D18-43D9-9E74-A00A3808D317}" srcOrd="1" destOrd="0" presId="urn:microsoft.com/office/officeart/2005/8/layout/hierarchy2"/>
    <dgm:cxn modelId="{85AB8996-1AF2-4AE1-8499-2832882F3266}" type="presParOf" srcId="{62728327-7D18-43D9-9E74-A00A3808D317}" destId="{82FED577-3131-4E77-847B-7C7B87177676}" srcOrd="0" destOrd="0" presId="urn:microsoft.com/office/officeart/2005/8/layout/hierarchy2"/>
    <dgm:cxn modelId="{A894302A-58E5-437B-BB0B-6CC2DF39403E}" type="presParOf" srcId="{62728327-7D18-43D9-9E74-A00A3808D317}" destId="{30253E0C-EBCB-4BE7-84F2-BF258BD81955}" srcOrd="1" destOrd="0" presId="urn:microsoft.com/office/officeart/2005/8/layout/hierarchy2"/>
    <dgm:cxn modelId="{65B7BBE3-1F0A-4374-B3AA-C3BAE3553396}" type="presParOf" srcId="{30253E0C-EBCB-4BE7-84F2-BF258BD81955}" destId="{053C43DC-8925-4195-9A55-7D8C51A091C5}" srcOrd="0" destOrd="0" presId="urn:microsoft.com/office/officeart/2005/8/layout/hierarchy2"/>
    <dgm:cxn modelId="{13050F5E-5F3F-47B8-9DBB-9497A9ADE5BB}" type="presParOf" srcId="{053C43DC-8925-4195-9A55-7D8C51A091C5}" destId="{26915512-D31F-40DE-9DD5-9B8F5C8E3E2C}" srcOrd="0" destOrd="0" presId="urn:microsoft.com/office/officeart/2005/8/layout/hierarchy2"/>
    <dgm:cxn modelId="{7CBBB8BE-5F84-4969-AAE5-FE1DF6F9D43C}" type="presParOf" srcId="{30253E0C-EBCB-4BE7-84F2-BF258BD81955}" destId="{C1C09A94-8BDC-4EBB-8E07-7E1B7D91B217}" srcOrd="1" destOrd="0" presId="urn:microsoft.com/office/officeart/2005/8/layout/hierarchy2"/>
    <dgm:cxn modelId="{C629F4F5-5306-4E16-931C-F8175CCD3582}" type="presParOf" srcId="{C1C09A94-8BDC-4EBB-8E07-7E1B7D91B217}" destId="{695326D1-AD85-49A5-80FE-6962F4E965F3}" srcOrd="0" destOrd="0" presId="urn:microsoft.com/office/officeart/2005/8/layout/hierarchy2"/>
    <dgm:cxn modelId="{50871975-D2C8-4CBE-9EB7-67E3A7DA7DCC}" type="presParOf" srcId="{C1C09A94-8BDC-4EBB-8E07-7E1B7D91B217}" destId="{F0B078C4-665E-4075-A0C0-915F0E9E3EBF}" srcOrd="1" destOrd="0" presId="urn:microsoft.com/office/officeart/2005/8/layout/hierarchy2"/>
    <dgm:cxn modelId="{DEE5FF72-02DA-424F-A5E0-4B859C39051C}" type="presParOf" srcId="{04EB5B7C-3B47-4FD3-837C-7F990B8B1403}" destId="{092EC114-44B6-4273-9E88-73453422F26B}" srcOrd="2" destOrd="0" presId="urn:microsoft.com/office/officeart/2005/8/layout/hierarchy2"/>
    <dgm:cxn modelId="{6794B83A-86CC-4ACA-ABA2-CEE8FF3CBA35}" type="presParOf" srcId="{092EC114-44B6-4273-9E88-73453422F26B}" destId="{E3DDC4E0-0211-4C4A-B448-41EFCE4503A7}" srcOrd="0" destOrd="0" presId="urn:microsoft.com/office/officeart/2005/8/layout/hierarchy2"/>
    <dgm:cxn modelId="{5AFE3BF3-D1A6-4E4B-8C2D-61C070BCD445}" type="presParOf" srcId="{04EB5B7C-3B47-4FD3-837C-7F990B8B1403}" destId="{65C65641-4A52-4CB0-865B-93DF1B005A94}" srcOrd="3" destOrd="0" presId="urn:microsoft.com/office/officeart/2005/8/layout/hierarchy2"/>
    <dgm:cxn modelId="{3986304A-142B-45F1-9419-E537D6ECB535}" type="presParOf" srcId="{65C65641-4A52-4CB0-865B-93DF1B005A94}" destId="{8F1E40FE-1A19-45BB-B46D-9D7CE53C55E8}" srcOrd="0" destOrd="0" presId="urn:microsoft.com/office/officeart/2005/8/layout/hierarchy2"/>
    <dgm:cxn modelId="{47CD6FE3-2DED-48B5-8C37-B91600E65130}" type="presParOf" srcId="{65C65641-4A52-4CB0-865B-93DF1B005A94}" destId="{887AD23A-7D6E-45CD-B5DE-6E241AA46D72}" srcOrd="1" destOrd="0" presId="urn:microsoft.com/office/officeart/2005/8/layout/hierarchy2"/>
    <dgm:cxn modelId="{D2A06052-48E0-4D43-8396-56524E52C4C3}" type="presParOf" srcId="{887AD23A-7D6E-45CD-B5DE-6E241AA46D72}" destId="{F24C1958-A6AD-41ED-960A-092EBC791EB6}" srcOrd="0" destOrd="0" presId="urn:microsoft.com/office/officeart/2005/8/layout/hierarchy2"/>
    <dgm:cxn modelId="{38456A76-EB86-4382-A538-1458DD86D38E}" type="presParOf" srcId="{F24C1958-A6AD-41ED-960A-092EBC791EB6}" destId="{24EFADFA-F27D-4A4F-AD53-E576F171C818}" srcOrd="0" destOrd="0" presId="urn:microsoft.com/office/officeart/2005/8/layout/hierarchy2"/>
    <dgm:cxn modelId="{7165530A-6061-4F3F-A2E5-F2269530473A}" type="presParOf" srcId="{887AD23A-7D6E-45CD-B5DE-6E241AA46D72}" destId="{7E0DE033-7655-4F6C-A870-7824E26ACFF5}" srcOrd="1" destOrd="0" presId="urn:microsoft.com/office/officeart/2005/8/layout/hierarchy2"/>
    <dgm:cxn modelId="{9A6B7767-5EDE-4AE7-A0FA-0C4A3C6E7F69}" type="presParOf" srcId="{7E0DE033-7655-4F6C-A870-7824E26ACFF5}" destId="{D31AEE1A-62DC-49A1-B0FC-AC516009E241}" srcOrd="0" destOrd="0" presId="urn:microsoft.com/office/officeart/2005/8/layout/hierarchy2"/>
    <dgm:cxn modelId="{4C494B99-C9F5-4DA2-A741-C99DEEDC64C9}" type="presParOf" srcId="{7E0DE033-7655-4F6C-A870-7824E26ACFF5}" destId="{FA1847E7-C32C-48E9-8650-6ADFA7B189D7}" srcOrd="1" destOrd="0" presId="urn:microsoft.com/office/officeart/2005/8/layout/hierarchy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5B254EF-7CED-485C-AA7B-F652A5B1B21D}">
      <dsp:nvSpPr>
        <dsp:cNvPr id="0" name=""/>
        <dsp:cNvSpPr/>
      </dsp:nvSpPr>
      <dsp:spPr>
        <a:xfrm>
          <a:off x="5863074" y="3869503"/>
          <a:ext cx="217756" cy="322893"/>
        </a:xfrm>
        <a:custGeom>
          <a:avLst/>
          <a:gdLst/>
          <a:ahLst/>
          <a:cxnLst/>
          <a:rect l="0" t="0" r="0" b="0"/>
          <a:pathLst>
            <a:path>
              <a:moveTo>
                <a:pt x="0" y="0"/>
              </a:moveTo>
              <a:lnTo>
                <a:pt x="0" y="211595"/>
              </a:lnTo>
              <a:lnTo>
                <a:pt x="217756" y="211595"/>
              </a:lnTo>
              <a:lnTo>
                <a:pt x="217756" y="32289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9B2BFB-6553-46FF-9A0B-AA2681D35788}">
      <dsp:nvSpPr>
        <dsp:cNvPr id="0" name=""/>
        <dsp:cNvSpPr/>
      </dsp:nvSpPr>
      <dsp:spPr>
        <a:xfrm>
          <a:off x="5788100" y="2486491"/>
          <a:ext cx="91440" cy="433598"/>
        </a:xfrm>
        <a:custGeom>
          <a:avLst/>
          <a:gdLst/>
          <a:ahLst/>
          <a:cxnLst/>
          <a:rect l="0" t="0" r="0" b="0"/>
          <a:pathLst>
            <a:path>
              <a:moveTo>
                <a:pt x="45720" y="0"/>
              </a:moveTo>
              <a:lnTo>
                <a:pt x="45720" y="322300"/>
              </a:lnTo>
              <a:lnTo>
                <a:pt x="74974" y="322300"/>
              </a:lnTo>
              <a:lnTo>
                <a:pt x="74974" y="43359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B4FD82-4CC0-4C54-B31E-AF18850191A5}">
      <dsp:nvSpPr>
        <dsp:cNvPr id="0" name=""/>
        <dsp:cNvSpPr/>
      </dsp:nvSpPr>
      <dsp:spPr>
        <a:xfrm>
          <a:off x="4655305" y="744565"/>
          <a:ext cx="1178515" cy="280743"/>
        </a:xfrm>
        <a:custGeom>
          <a:avLst/>
          <a:gdLst/>
          <a:ahLst/>
          <a:cxnLst/>
          <a:rect l="0" t="0" r="0" b="0"/>
          <a:pathLst>
            <a:path>
              <a:moveTo>
                <a:pt x="0" y="0"/>
              </a:moveTo>
              <a:lnTo>
                <a:pt x="0" y="169445"/>
              </a:lnTo>
              <a:lnTo>
                <a:pt x="1178515" y="169445"/>
              </a:lnTo>
              <a:lnTo>
                <a:pt x="1178515" y="28074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6FC570-F5D0-42DD-A941-7A71667B0F7E}">
      <dsp:nvSpPr>
        <dsp:cNvPr id="0" name=""/>
        <dsp:cNvSpPr/>
      </dsp:nvSpPr>
      <dsp:spPr>
        <a:xfrm>
          <a:off x="3217722" y="3317278"/>
          <a:ext cx="698242" cy="319598"/>
        </a:xfrm>
        <a:custGeom>
          <a:avLst/>
          <a:gdLst/>
          <a:ahLst/>
          <a:cxnLst/>
          <a:rect l="0" t="0" r="0" b="0"/>
          <a:pathLst>
            <a:path>
              <a:moveTo>
                <a:pt x="0" y="0"/>
              </a:moveTo>
              <a:lnTo>
                <a:pt x="0" y="208300"/>
              </a:lnTo>
              <a:lnTo>
                <a:pt x="698242" y="208300"/>
              </a:lnTo>
              <a:lnTo>
                <a:pt x="698242" y="31959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AC5B752-5285-4B3D-A962-522D99DBF3C9}">
      <dsp:nvSpPr>
        <dsp:cNvPr id="0" name=""/>
        <dsp:cNvSpPr/>
      </dsp:nvSpPr>
      <dsp:spPr>
        <a:xfrm>
          <a:off x="2105225" y="4370466"/>
          <a:ext cx="91440" cy="378722"/>
        </a:xfrm>
        <a:custGeom>
          <a:avLst/>
          <a:gdLst/>
          <a:ahLst/>
          <a:cxnLst/>
          <a:rect l="0" t="0" r="0" b="0"/>
          <a:pathLst>
            <a:path>
              <a:moveTo>
                <a:pt x="45720" y="0"/>
              </a:moveTo>
              <a:lnTo>
                <a:pt x="45720" y="267424"/>
              </a:lnTo>
              <a:lnTo>
                <a:pt x="77881" y="267424"/>
              </a:lnTo>
              <a:lnTo>
                <a:pt x="77881" y="37872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48FAE8-CC12-4302-A1BC-9FDCC04E2BE8}">
      <dsp:nvSpPr>
        <dsp:cNvPr id="0" name=""/>
        <dsp:cNvSpPr/>
      </dsp:nvSpPr>
      <dsp:spPr>
        <a:xfrm>
          <a:off x="2150945" y="3317278"/>
          <a:ext cx="1066777" cy="290287"/>
        </a:xfrm>
        <a:custGeom>
          <a:avLst/>
          <a:gdLst/>
          <a:ahLst/>
          <a:cxnLst/>
          <a:rect l="0" t="0" r="0" b="0"/>
          <a:pathLst>
            <a:path>
              <a:moveTo>
                <a:pt x="1066777" y="0"/>
              </a:moveTo>
              <a:lnTo>
                <a:pt x="1066777" y="178989"/>
              </a:lnTo>
              <a:lnTo>
                <a:pt x="0" y="178989"/>
              </a:lnTo>
              <a:lnTo>
                <a:pt x="0" y="29028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327775-CB9E-4E1B-B648-3F4AB2DC07BD}">
      <dsp:nvSpPr>
        <dsp:cNvPr id="0" name=""/>
        <dsp:cNvSpPr/>
      </dsp:nvSpPr>
      <dsp:spPr>
        <a:xfrm>
          <a:off x="3111523" y="2175152"/>
          <a:ext cx="91440" cy="379226"/>
        </a:xfrm>
        <a:custGeom>
          <a:avLst/>
          <a:gdLst/>
          <a:ahLst/>
          <a:cxnLst/>
          <a:rect l="0" t="0" r="0" b="0"/>
          <a:pathLst>
            <a:path>
              <a:moveTo>
                <a:pt x="45720" y="0"/>
              </a:moveTo>
              <a:lnTo>
                <a:pt x="45720" y="267928"/>
              </a:lnTo>
              <a:lnTo>
                <a:pt x="106199" y="267928"/>
              </a:lnTo>
              <a:lnTo>
                <a:pt x="106199" y="37922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1D32B2-228B-4CE5-8C90-CA39ED10CDE2}">
      <dsp:nvSpPr>
        <dsp:cNvPr id="0" name=""/>
        <dsp:cNvSpPr/>
      </dsp:nvSpPr>
      <dsp:spPr>
        <a:xfrm>
          <a:off x="3157243" y="744565"/>
          <a:ext cx="1498062" cy="349412"/>
        </a:xfrm>
        <a:custGeom>
          <a:avLst/>
          <a:gdLst/>
          <a:ahLst/>
          <a:cxnLst/>
          <a:rect l="0" t="0" r="0" b="0"/>
          <a:pathLst>
            <a:path>
              <a:moveTo>
                <a:pt x="1498062" y="0"/>
              </a:moveTo>
              <a:lnTo>
                <a:pt x="1498062" y="238114"/>
              </a:lnTo>
              <a:lnTo>
                <a:pt x="0" y="238114"/>
              </a:lnTo>
              <a:lnTo>
                <a:pt x="0" y="34941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E19934-3399-4CB0-A524-BC74216008F1}">
      <dsp:nvSpPr>
        <dsp:cNvPr id="0" name=""/>
        <dsp:cNvSpPr/>
      </dsp:nvSpPr>
      <dsp:spPr>
        <a:xfrm>
          <a:off x="3966959" y="2561"/>
          <a:ext cx="1376692" cy="74200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4DE5ACF-B28B-403E-B990-992AD81273D5}">
      <dsp:nvSpPr>
        <dsp:cNvPr id="0" name=""/>
        <dsp:cNvSpPr/>
      </dsp:nvSpPr>
      <dsp:spPr>
        <a:xfrm>
          <a:off x="4100450" y="129378"/>
          <a:ext cx="1376692" cy="74200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de-DE" sz="1200" kern="1200" smtClean="0"/>
            <a:t>Ziele und Vorgehensweisen</a:t>
          </a:r>
        </a:p>
      </dsp:txBody>
      <dsp:txXfrm>
        <a:off x="4100450" y="129378"/>
        <a:ext cx="1376692" cy="742004"/>
      </dsp:txXfrm>
    </dsp:sp>
    <dsp:sp modelId="{73412179-3676-44A3-8977-D0348B67456B}">
      <dsp:nvSpPr>
        <dsp:cNvPr id="0" name=""/>
        <dsp:cNvSpPr/>
      </dsp:nvSpPr>
      <dsp:spPr>
        <a:xfrm>
          <a:off x="2285536" y="1093978"/>
          <a:ext cx="1743412" cy="108117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9FF614-16BF-4DE7-8E54-B2B2CA67E61D}">
      <dsp:nvSpPr>
        <dsp:cNvPr id="0" name=""/>
        <dsp:cNvSpPr/>
      </dsp:nvSpPr>
      <dsp:spPr>
        <a:xfrm>
          <a:off x="2419027" y="1220794"/>
          <a:ext cx="1743412" cy="108117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Ermittlung von Prozessschwankungen bei unterschiedlichen Vormaterialien mit Hilfe statistischer Mittel</a:t>
          </a:r>
          <a:endParaRPr lang="de-DE" sz="1000" kern="1200"/>
        </a:p>
      </dsp:txBody>
      <dsp:txXfrm>
        <a:off x="2419027" y="1220794"/>
        <a:ext cx="1743412" cy="1081174"/>
      </dsp:txXfrm>
    </dsp:sp>
    <dsp:sp modelId="{115AAE60-A09E-4A76-847B-BEB433CFD033}">
      <dsp:nvSpPr>
        <dsp:cNvPr id="0" name=""/>
        <dsp:cNvSpPr/>
      </dsp:nvSpPr>
      <dsp:spPr>
        <a:xfrm>
          <a:off x="2410370" y="2554378"/>
          <a:ext cx="1614704" cy="76289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83FF496-8EB8-43FC-82EA-0F92D893BDD4}">
      <dsp:nvSpPr>
        <dsp:cNvPr id="0" name=""/>
        <dsp:cNvSpPr/>
      </dsp:nvSpPr>
      <dsp:spPr>
        <a:xfrm>
          <a:off x="2543860" y="2681194"/>
          <a:ext cx="1614704" cy="76289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Die unterschiedlichen Chargen  durchlaufen alle Fertigungsstufen </a:t>
          </a:r>
          <a:endParaRPr lang="de-DE" sz="1000" kern="1200"/>
        </a:p>
      </dsp:txBody>
      <dsp:txXfrm>
        <a:off x="2543860" y="2681194"/>
        <a:ext cx="1614704" cy="762899"/>
      </dsp:txXfrm>
    </dsp:sp>
    <dsp:sp modelId="{0775A66A-D751-49D1-BCAE-6FFBD7214300}">
      <dsp:nvSpPr>
        <dsp:cNvPr id="0" name=""/>
        <dsp:cNvSpPr/>
      </dsp:nvSpPr>
      <dsp:spPr>
        <a:xfrm>
          <a:off x="1550236" y="3607566"/>
          <a:ext cx="1201417" cy="76289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7407F1-8FA4-4857-A33B-1207DA35DB3D}">
      <dsp:nvSpPr>
        <dsp:cNvPr id="0" name=""/>
        <dsp:cNvSpPr/>
      </dsp:nvSpPr>
      <dsp:spPr>
        <a:xfrm>
          <a:off x="1683727" y="3734382"/>
          <a:ext cx="1201417" cy="76289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Messergebnisse werden in Tabellen festgehalten und statistisch ausgewertet</a:t>
          </a:r>
          <a:endParaRPr lang="de-DE" sz="1000" kern="1200"/>
        </a:p>
      </dsp:txBody>
      <dsp:txXfrm>
        <a:off x="1683727" y="3734382"/>
        <a:ext cx="1201417" cy="762899"/>
      </dsp:txXfrm>
    </dsp:sp>
    <dsp:sp modelId="{7DD2FFF1-7B2D-45EC-93FB-F454D90F5C80}">
      <dsp:nvSpPr>
        <dsp:cNvPr id="0" name=""/>
        <dsp:cNvSpPr/>
      </dsp:nvSpPr>
      <dsp:spPr>
        <a:xfrm>
          <a:off x="1266371" y="4749188"/>
          <a:ext cx="1833470" cy="167416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CADF0E-2DA4-45D9-8C2B-BA98B6C4B7C0}">
      <dsp:nvSpPr>
        <dsp:cNvPr id="0" name=""/>
        <dsp:cNvSpPr/>
      </dsp:nvSpPr>
      <dsp:spPr>
        <a:xfrm>
          <a:off x="1399862" y="4876005"/>
          <a:ext cx="1833470" cy="167416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Endziel ist die Bestimmung des Vormaterials mit den insgesamt geringsten Prozessschwankungen, was zukünftig eine kontinuierliche Qualität und eine Ausschussreduzierung in der Serienfertigung mit sich bringen soll</a:t>
          </a:r>
          <a:endParaRPr lang="de-DE" sz="1000" kern="1200"/>
        </a:p>
      </dsp:txBody>
      <dsp:txXfrm>
        <a:off x="1399862" y="4876005"/>
        <a:ext cx="1833470" cy="1674161"/>
      </dsp:txXfrm>
    </dsp:sp>
    <dsp:sp modelId="{544D512C-79BE-4A23-8FFB-10144D6B85E4}">
      <dsp:nvSpPr>
        <dsp:cNvPr id="0" name=""/>
        <dsp:cNvSpPr/>
      </dsp:nvSpPr>
      <dsp:spPr>
        <a:xfrm>
          <a:off x="3099842" y="3636876"/>
          <a:ext cx="1632245" cy="109299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F2B775-5559-4432-BDE5-68FA03DAD2C6}">
      <dsp:nvSpPr>
        <dsp:cNvPr id="0" name=""/>
        <dsp:cNvSpPr/>
      </dsp:nvSpPr>
      <dsp:spPr>
        <a:xfrm>
          <a:off x="3233333" y="3763692"/>
          <a:ext cx="1632245" cy="109299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Auf jeder Stufe wird mit den dazu vorgesehenen Messverfahren  die ausschlaggebende Profilform (Aussenkontur) gemessen</a:t>
          </a:r>
        </a:p>
      </dsp:txBody>
      <dsp:txXfrm>
        <a:off x="3233333" y="3763692"/>
        <a:ext cx="1632245" cy="1092991"/>
      </dsp:txXfrm>
    </dsp:sp>
    <dsp:sp modelId="{EDA74054-AFED-467E-AF30-8D162ADF6DEF}">
      <dsp:nvSpPr>
        <dsp:cNvPr id="0" name=""/>
        <dsp:cNvSpPr/>
      </dsp:nvSpPr>
      <dsp:spPr>
        <a:xfrm>
          <a:off x="4619031" y="1025309"/>
          <a:ext cx="2429578" cy="146118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FA9A92-D262-473C-9EAA-50D123F6B4C2}">
      <dsp:nvSpPr>
        <dsp:cNvPr id="0" name=""/>
        <dsp:cNvSpPr/>
      </dsp:nvSpPr>
      <dsp:spPr>
        <a:xfrm>
          <a:off x="4752522" y="1152125"/>
          <a:ext cx="2429578" cy="146118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Spezifische Untersuchung des Einflusses verschiedener Wirkteile in Hinblick auf die Prozessfähigkeit bei bestimmter Bearbeitungsstufe  (Kröpfen)</a:t>
          </a:r>
          <a:endParaRPr lang="de-DE" sz="1000" kern="1200"/>
        </a:p>
      </dsp:txBody>
      <dsp:txXfrm>
        <a:off x="4752522" y="1152125"/>
        <a:ext cx="2429578" cy="1461182"/>
      </dsp:txXfrm>
    </dsp:sp>
    <dsp:sp modelId="{28C5FD5B-812A-4E39-8AA6-73A4B26291C6}">
      <dsp:nvSpPr>
        <dsp:cNvPr id="0" name=""/>
        <dsp:cNvSpPr/>
      </dsp:nvSpPr>
      <dsp:spPr>
        <a:xfrm>
          <a:off x="5051859" y="2920090"/>
          <a:ext cx="1622429" cy="94941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17EEDB-4200-486E-9052-8F8313FD4127}">
      <dsp:nvSpPr>
        <dsp:cNvPr id="0" name=""/>
        <dsp:cNvSpPr/>
      </dsp:nvSpPr>
      <dsp:spPr>
        <a:xfrm>
          <a:off x="5185350" y="3046906"/>
          <a:ext cx="1622429" cy="94941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Materialien einer Charge werden auf der Fertigungsstufe mit verschiedenen Wirkteilkombinationen bearbeitet</a:t>
          </a:r>
          <a:endParaRPr lang="de-DE" sz="1000" kern="1200"/>
        </a:p>
      </dsp:txBody>
      <dsp:txXfrm>
        <a:off x="5185350" y="3046906"/>
        <a:ext cx="1622429" cy="949413"/>
      </dsp:txXfrm>
    </dsp:sp>
    <dsp:sp modelId="{EBAEDA88-1A06-44EA-9E25-63E457F5D77F}">
      <dsp:nvSpPr>
        <dsp:cNvPr id="0" name=""/>
        <dsp:cNvSpPr/>
      </dsp:nvSpPr>
      <dsp:spPr>
        <a:xfrm>
          <a:off x="5300084" y="4192397"/>
          <a:ext cx="1561494" cy="108608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D4010F-F84B-44C1-8A1C-337D7355837F}">
      <dsp:nvSpPr>
        <dsp:cNvPr id="0" name=""/>
        <dsp:cNvSpPr/>
      </dsp:nvSpPr>
      <dsp:spPr>
        <a:xfrm>
          <a:off x="5433575" y="4319213"/>
          <a:ext cx="1561494" cy="108608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Nach Durchführung des Prozesses der jeweiligen Kombination, soll eine Sichtprüfung der Wirkteile sowie des Prozessresultats  neue Erkenntnisse liefern </a:t>
          </a:r>
          <a:endParaRPr lang="de-DE" sz="1000" kern="1200"/>
        </a:p>
      </dsp:txBody>
      <dsp:txXfrm>
        <a:off x="5433575" y="4319213"/>
        <a:ext cx="1561494" cy="1086087"/>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BA953E54-E7D9-4D5C-9240-D541E211415B}">
      <dsp:nvSpPr>
        <dsp:cNvPr id="0" name=""/>
        <dsp:cNvSpPr/>
      </dsp:nvSpPr>
      <dsp:spPr>
        <a:xfrm>
          <a:off x="0" y="252699"/>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8B2763-3FB3-4619-AA00-BB12BB2C0ECA}">
      <dsp:nvSpPr>
        <dsp:cNvPr id="0" name=""/>
        <dsp:cNvSpPr/>
      </dsp:nvSpPr>
      <dsp:spPr>
        <a:xfrm>
          <a:off x="304800" y="31299"/>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Streckbiegen</a:t>
          </a:r>
        </a:p>
      </dsp:txBody>
      <dsp:txXfrm>
        <a:off x="304800" y="31299"/>
        <a:ext cx="4267200" cy="442800"/>
      </dsp:txXfrm>
    </dsp:sp>
    <dsp:sp modelId="{5856AD6A-B16D-4440-922A-E1664830811D}">
      <dsp:nvSpPr>
        <dsp:cNvPr id="0" name=""/>
        <dsp:cNvSpPr/>
      </dsp:nvSpPr>
      <dsp:spPr>
        <a:xfrm>
          <a:off x="0" y="9331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63A2AF-4B14-4961-9A00-73883A18362C}">
      <dsp:nvSpPr>
        <dsp:cNvPr id="0" name=""/>
        <dsp:cNvSpPr/>
      </dsp:nvSpPr>
      <dsp:spPr>
        <a:xfrm>
          <a:off x="304800" y="711699"/>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Fräsen</a:t>
          </a:r>
          <a:endParaRPr lang="de-DE" sz="1500" kern="1200"/>
        </a:p>
      </dsp:txBody>
      <dsp:txXfrm>
        <a:off x="304800" y="711699"/>
        <a:ext cx="4267200" cy="442800"/>
      </dsp:txXfrm>
    </dsp:sp>
    <dsp:sp modelId="{8A2D0CDD-BAB5-4C60-8EF2-5713E87EA4AD}">
      <dsp:nvSpPr>
        <dsp:cNvPr id="0" name=""/>
        <dsp:cNvSpPr/>
      </dsp:nvSpPr>
      <dsp:spPr>
        <a:xfrm>
          <a:off x="0" y="16135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842DC2-DEB4-49CC-A6A1-0F472ACCA8A2}">
      <dsp:nvSpPr>
        <dsp:cNvPr id="0" name=""/>
        <dsp:cNvSpPr/>
      </dsp:nvSpPr>
      <dsp:spPr>
        <a:xfrm>
          <a:off x="304800" y="1392100"/>
          <a:ext cx="4267200" cy="442800"/>
        </a:xfrm>
        <a:prstGeom prst="roundRect">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Kröpfen</a:t>
          </a:r>
          <a:endParaRPr lang="de-DE" sz="1500" kern="1200"/>
        </a:p>
      </dsp:txBody>
      <dsp:txXfrm>
        <a:off x="304800" y="1392100"/>
        <a:ext cx="4267200" cy="442800"/>
      </dsp:txXfrm>
    </dsp:sp>
    <dsp:sp modelId="{17678AE0-DD9B-487E-829B-F4FA46AC0CFE}">
      <dsp:nvSpPr>
        <dsp:cNvPr id="0" name=""/>
        <dsp:cNvSpPr/>
      </dsp:nvSpPr>
      <dsp:spPr>
        <a:xfrm>
          <a:off x="0" y="22939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A0BD4E-EE0C-49B1-B640-4B15D6468597}">
      <dsp:nvSpPr>
        <dsp:cNvPr id="0" name=""/>
        <dsp:cNvSpPr/>
      </dsp:nvSpPr>
      <dsp:spPr>
        <a:xfrm>
          <a:off x="311694" y="2075068"/>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Polieren</a:t>
          </a:r>
          <a:endParaRPr lang="de-DE" sz="1500" kern="1200"/>
        </a:p>
      </dsp:txBody>
      <dsp:txXfrm>
        <a:off x="311694" y="2075068"/>
        <a:ext cx="4267200" cy="442800"/>
      </dsp:txXfrm>
    </dsp:sp>
    <dsp:sp modelId="{1BCC0098-0D25-4131-A9DA-DEC5413AE1EF}">
      <dsp:nvSpPr>
        <dsp:cNvPr id="0" name=""/>
        <dsp:cNvSpPr/>
      </dsp:nvSpPr>
      <dsp:spPr>
        <a:xfrm>
          <a:off x="0" y="29743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9615E8E-90CF-4934-A79C-FE6D7A972052}">
      <dsp:nvSpPr>
        <dsp:cNvPr id="0" name=""/>
        <dsp:cNvSpPr/>
      </dsp:nvSpPr>
      <dsp:spPr>
        <a:xfrm>
          <a:off x="304800" y="2752900"/>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Eloxieren</a:t>
          </a:r>
          <a:endParaRPr lang="de-DE" sz="1500" kern="1200"/>
        </a:p>
      </dsp:txBody>
      <dsp:txXfrm>
        <a:off x="304800" y="2752900"/>
        <a:ext cx="4267200" cy="442800"/>
      </dsp:txXfrm>
    </dsp:sp>
    <dsp:sp modelId="{ABDB4A5E-D952-4FAB-9822-5772753D4AA1}">
      <dsp:nvSpPr>
        <dsp:cNvPr id="0" name=""/>
        <dsp:cNvSpPr/>
      </dsp:nvSpPr>
      <dsp:spPr>
        <a:xfrm>
          <a:off x="0" y="36547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608E4A9-2B52-42A8-920A-D6F899B6F1B6}">
      <dsp:nvSpPr>
        <dsp:cNvPr id="0" name=""/>
        <dsp:cNvSpPr/>
      </dsp:nvSpPr>
      <dsp:spPr>
        <a:xfrm>
          <a:off x="304800" y="3433300"/>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DURApro Beschichten</a:t>
          </a:r>
          <a:endParaRPr lang="de-DE" sz="1500" kern="1200"/>
        </a:p>
      </dsp:txBody>
      <dsp:txXfrm>
        <a:off x="304800" y="3433300"/>
        <a:ext cx="4267200" cy="442800"/>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0291467D-BD9E-4189-80FC-CACC777072B0}">
      <dsp:nvSpPr>
        <dsp:cNvPr id="0" name=""/>
        <dsp:cNvSpPr/>
      </dsp:nvSpPr>
      <dsp:spPr>
        <a:xfrm>
          <a:off x="0" y="862352"/>
          <a:ext cx="5568280" cy="252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D63BBE-333E-4E3A-B223-22B87124F635}">
      <dsp:nvSpPr>
        <dsp:cNvPr id="0" name=""/>
        <dsp:cNvSpPr/>
      </dsp:nvSpPr>
      <dsp:spPr>
        <a:xfrm>
          <a:off x="278414" y="714752"/>
          <a:ext cx="3897796" cy="295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327" tIns="0" rIns="147327" bIns="0" numCol="1" spcCol="1270" anchor="ctr" anchorCtr="0">
          <a:noAutofit/>
        </a:bodyPr>
        <a:lstStyle/>
        <a:p>
          <a:pPr lvl="0" algn="l" defTabSz="444500">
            <a:lnSpc>
              <a:spcPct val="90000"/>
            </a:lnSpc>
            <a:spcBef>
              <a:spcPct val="0"/>
            </a:spcBef>
            <a:spcAft>
              <a:spcPct val="35000"/>
            </a:spcAft>
          </a:pPr>
          <a:r>
            <a:rPr lang="de-DE" sz="1000" kern="1200" smtClean="0"/>
            <a:t>Erziehlung hervorragender Oberflächenqualität</a:t>
          </a:r>
          <a:endParaRPr lang="de-DE" sz="1000" kern="1200"/>
        </a:p>
      </dsp:txBody>
      <dsp:txXfrm>
        <a:off x="278414" y="714752"/>
        <a:ext cx="3897796" cy="295200"/>
      </dsp:txXfrm>
    </dsp:sp>
    <dsp:sp modelId="{F0A35EF4-93FD-4AD6-9100-19801F014F9A}">
      <dsp:nvSpPr>
        <dsp:cNvPr id="0" name=""/>
        <dsp:cNvSpPr/>
      </dsp:nvSpPr>
      <dsp:spPr>
        <a:xfrm>
          <a:off x="0" y="1315952"/>
          <a:ext cx="5568280" cy="252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832246-E3A8-42D4-9440-E22F8B5BACDB}">
      <dsp:nvSpPr>
        <dsp:cNvPr id="0" name=""/>
        <dsp:cNvSpPr/>
      </dsp:nvSpPr>
      <dsp:spPr>
        <a:xfrm>
          <a:off x="278414" y="1168352"/>
          <a:ext cx="3897796" cy="295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327" tIns="0" rIns="147327" bIns="0" numCol="1" spcCol="1270" anchor="ctr" anchorCtr="0">
          <a:noAutofit/>
        </a:bodyPr>
        <a:lstStyle/>
        <a:p>
          <a:pPr lvl="0" algn="l" defTabSz="444500">
            <a:lnSpc>
              <a:spcPct val="90000"/>
            </a:lnSpc>
            <a:spcBef>
              <a:spcPct val="0"/>
            </a:spcBef>
            <a:spcAft>
              <a:spcPct val="35000"/>
            </a:spcAft>
          </a:pPr>
          <a:r>
            <a:rPr lang="de-DE" sz="1000" kern="1200" smtClean="0"/>
            <a:t>Minimierung der Rückfederung</a:t>
          </a:r>
          <a:endParaRPr lang="de-DE" sz="1000" kern="1200"/>
        </a:p>
      </dsp:txBody>
      <dsp:txXfrm>
        <a:off x="278414" y="1168352"/>
        <a:ext cx="3897796" cy="295200"/>
      </dsp:txXfrm>
    </dsp:sp>
    <dsp:sp modelId="{E646B9FF-774A-4B73-96EF-D74448F051FC}">
      <dsp:nvSpPr>
        <dsp:cNvPr id="0" name=""/>
        <dsp:cNvSpPr/>
      </dsp:nvSpPr>
      <dsp:spPr>
        <a:xfrm>
          <a:off x="0" y="1769552"/>
          <a:ext cx="5568280" cy="252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04C9658-345E-4E4C-ABE9-337FEAC597FE}">
      <dsp:nvSpPr>
        <dsp:cNvPr id="0" name=""/>
        <dsp:cNvSpPr/>
      </dsp:nvSpPr>
      <dsp:spPr>
        <a:xfrm>
          <a:off x="278414" y="1621952"/>
          <a:ext cx="3897796" cy="295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327" tIns="0" rIns="147327" bIns="0" numCol="1" spcCol="1270" anchor="ctr" anchorCtr="0">
          <a:noAutofit/>
        </a:bodyPr>
        <a:lstStyle/>
        <a:p>
          <a:pPr lvl="0" algn="l" defTabSz="444500">
            <a:lnSpc>
              <a:spcPct val="90000"/>
            </a:lnSpc>
            <a:spcBef>
              <a:spcPct val="0"/>
            </a:spcBef>
            <a:spcAft>
              <a:spcPct val="35000"/>
            </a:spcAft>
          </a:pPr>
          <a:r>
            <a:rPr lang="de-DE" sz="1000" kern="1200" smtClean="0"/>
            <a:t>Stege werden bei Auswahl des Umformverfahrens berücksichtigt</a:t>
          </a:r>
          <a:endParaRPr lang="de-DE" sz="1000" kern="1200"/>
        </a:p>
      </dsp:txBody>
      <dsp:txXfrm>
        <a:off x="278414" y="1621952"/>
        <a:ext cx="3897796" cy="295200"/>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D624F07-2D65-4010-A394-7CA527AEBD00}">
      <dsp:nvSpPr>
        <dsp:cNvPr id="0" name=""/>
        <dsp:cNvSpPr/>
      </dsp:nvSpPr>
      <dsp:spPr>
        <a:xfrm>
          <a:off x="0" y="2485902"/>
          <a:ext cx="1380883" cy="690441"/>
        </a:xfrm>
        <a:prstGeom prst="roundRect">
          <a:avLst>
            <a:gd name="adj" fmla="val 10000"/>
          </a:avLst>
        </a:prstGeom>
        <a:solidFill>
          <a:srgbClr val="FF0000">
            <a:alpha val="6500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de-DE" sz="2000" b="1" i="1" kern="1200" smtClean="0">
              <a:solidFill>
                <a:schemeClr val="tx1"/>
              </a:solidFill>
            </a:rPr>
            <a:t>Material</a:t>
          </a:r>
          <a:endParaRPr lang="de-DE" sz="2000" b="1" i="1" kern="1200">
            <a:solidFill>
              <a:schemeClr val="tx1"/>
            </a:solidFill>
          </a:endParaRPr>
        </a:p>
      </dsp:txBody>
      <dsp:txXfrm>
        <a:off x="0" y="2485902"/>
        <a:ext cx="1380883" cy="690441"/>
      </dsp:txXfrm>
    </dsp:sp>
    <dsp:sp modelId="{E47AEBEE-0395-4514-A5F0-3C2454F322E9}">
      <dsp:nvSpPr>
        <dsp:cNvPr id="0" name=""/>
        <dsp:cNvSpPr/>
      </dsp:nvSpPr>
      <dsp:spPr>
        <a:xfrm rot="17092756">
          <a:off x="506929" y="1684493"/>
          <a:ext cx="2351814" cy="20304"/>
        </a:xfrm>
        <a:custGeom>
          <a:avLst/>
          <a:gdLst/>
          <a:ahLst/>
          <a:cxnLst/>
          <a:rect l="0" t="0" r="0" b="0"/>
          <a:pathLst>
            <a:path>
              <a:moveTo>
                <a:pt x="0" y="10152"/>
              </a:moveTo>
              <a:lnTo>
                <a:pt x="2351814" y="1015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de-DE" sz="800" kern="1200"/>
        </a:p>
      </dsp:txBody>
      <dsp:txXfrm rot="17092756">
        <a:off x="1624041" y="1635850"/>
        <a:ext cx="117590" cy="117590"/>
      </dsp:txXfrm>
    </dsp:sp>
    <dsp:sp modelId="{F0F95C9A-7D64-43AB-BF91-DABEFEF2B821}">
      <dsp:nvSpPr>
        <dsp:cNvPr id="0" name=""/>
        <dsp:cNvSpPr/>
      </dsp:nvSpPr>
      <dsp:spPr>
        <a:xfrm>
          <a:off x="1984789" y="212947"/>
          <a:ext cx="1380883" cy="690441"/>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Stahl</a:t>
          </a:r>
          <a:endParaRPr lang="de-DE" sz="1400" b="1" i="1" kern="1200">
            <a:solidFill>
              <a:schemeClr val="tx1"/>
            </a:solidFill>
          </a:endParaRPr>
        </a:p>
      </dsp:txBody>
      <dsp:txXfrm>
        <a:off x="1984789" y="212947"/>
        <a:ext cx="1380883" cy="690441"/>
      </dsp:txXfrm>
    </dsp:sp>
    <dsp:sp modelId="{37C0A7BC-5D6C-4F43-B920-250BC423F441}">
      <dsp:nvSpPr>
        <dsp:cNvPr id="0" name=""/>
        <dsp:cNvSpPr/>
      </dsp:nvSpPr>
      <dsp:spPr>
        <a:xfrm rot="141475">
          <a:off x="3365159" y="573014"/>
          <a:ext cx="1215240" cy="20304"/>
        </a:xfrm>
        <a:custGeom>
          <a:avLst/>
          <a:gdLst/>
          <a:ahLst/>
          <a:cxnLst/>
          <a:rect l="0" t="0" r="0" b="0"/>
          <a:pathLst>
            <a:path>
              <a:moveTo>
                <a:pt x="0" y="10152"/>
              </a:moveTo>
              <a:lnTo>
                <a:pt x="1215240" y="10152"/>
              </a:lnTo>
            </a:path>
          </a:pathLst>
        </a:custGeom>
        <a:noFill/>
        <a:ln w="25400" cap="flat" cmpd="sng" algn="ctr">
          <a:solidFill>
            <a:schemeClr val="tx1"/>
          </a:solidFill>
          <a:prstDash val="solid"/>
        </a:ln>
        <a:effectLst/>
        <a:scene3d>
          <a:camera prst="orthographicFront">
            <a:rot lat="0" lon="0" rev="12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41475">
        <a:off x="3942398" y="552785"/>
        <a:ext cx="60762" cy="60762"/>
      </dsp:txXfrm>
    </dsp:sp>
    <dsp:sp modelId="{67D09532-6774-4048-AEFA-84C82B539172}">
      <dsp:nvSpPr>
        <dsp:cNvPr id="0" name=""/>
        <dsp:cNvSpPr/>
      </dsp:nvSpPr>
      <dsp:spPr>
        <a:xfrm>
          <a:off x="4579884" y="0"/>
          <a:ext cx="2042271" cy="1216330"/>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Kröpfstein</a:t>
          </a:r>
        </a:p>
        <a:p>
          <a:pPr lvl="0" algn="ctr" defTabSz="622300">
            <a:lnSpc>
              <a:spcPct val="90000"/>
            </a:lnSpc>
            <a:spcBef>
              <a:spcPct val="0"/>
            </a:spcBef>
            <a:spcAft>
              <a:spcPct val="35000"/>
            </a:spcAft>
          </a:pPr>
          <a:r>
            <a:rPr lang="de-DE" sz="1400" b="1" i="1" kern="1200" smtClean="0">
              <a:solidFill>
                <a:schemeClr val="tx1"/>
              </a:solidFill>
            </a:rPr>
            <a:t>Ziehstempel</a:t>
          </a:r>
        </a:p>
        <a:p>
          <a:pPr lvl="0" algn="ctr" defTabSz="622300">
            <a:lnSpc>
              <a:spcPct val="90000"/>
            </a:lnSpc>
            <a:spcBef>
              <a:spcPct val="0"/>
            </a:spcBef>
            <a:spcAft>
              <a:spcPct val="35000"/>
            </a:spcAft>
          </a:pPr>
          <a:r>
            <a:rPr lang="de-DE" sz="1400" b="1" i="1" kern="1200" smtClean="0">
              <a:solidFill>
                <a:schemeClr val="tx1"/>
              </a:solidFill>
            </a:rPr>
            <a:t>Niederhalter</a:t>
          </a:r>
          <a:endParaRPr lang="de-DE" sz="1400" b="1" i="1" kern="1200">
            <a:solidFill>
              <a:schemeClr val="tx1"/>
            </a:solidFill>
          </a:endParaRPr>
        </a:p>
      </dsp:txBody>
      <dsp:txXfrm>
        <a:off x="4579884" y="0"/>
        <a:ext cx="2042271" cy="1216330"/>
      </dsp:txXfrm>
    </dsp:sp>
    <dsp:sp modelId="{9335EC2F-88C2-4161-8747-91CDDBBAE7AB}">
      <dsp:nvSpPr>
        <dsp:cNvPr id="0" name=""/>
        <dsp:cNvSpPr/>
      </dsp:nvSpPr>
      <dsp:spPr>
        <a:xfrm rot="18029227">
          <a:off x="1122670" y="2369310"/>
          <a:ext cx="1048250" cy="20304"/>
        </a:xfrm>
        <a:custGeom>
          <a:avLst/>
          <a:gdLst/>
          <a:ahLst/>
          <a:cxnLst/>
          <a:rect l="0" t="0" r="0" b="0"/>
          <a:pathLst>
            <a:path>
              <a:moveTo>
                <a:pt x="0" y="10152"/>
              </a:moveTo>
              <a:lnTo>
                <a:pt x="1048250" y="1015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8029227">
        <a:off x="1620589" y="2353256"/>
        <a:ext cx="52412" cy="52412"/>
      </dsp:txXfrm>
    </dsp:sp>
    <dsp:sp modelId="{C1229192-7BA1-4AD2-875C-6B5E8FAB691A}">
      <dsp:nvSpPr>
        <dsp:cNvPr id="0" name=""/>
        <dsp:cNvSpPr/>
      </dsp:nvSpPr>
      <dsp:spPr>
        <a:xfrm>
          <a:off x="1912707" y="1582580"/>
          <a:ext cx="1380883" cy="690441"/>
        </a:xfrm>
        <a:prstGeom prst="roundRect">
          <a:avLst>
            <a:gd name="adj" fmla="val 10000"/>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Bronze</a:t>
          </a:r>
          <a:endParaRPr lang="de-DE" sz="1400" b="1" i="1" kern="1200">
            <a:solidFill>
              <a:schemeClr val="tx1"/>
            </a:solidFill>
          </a:endParaRPr>
        </a:p>
      </dsp:txBody>
      <dsp:txXfrm>
        <a:off x="1912707" y="1582580"/>
        <a:ext cx="1380883" cy="690441"/>
      </dsp:txXfrm>
    </dsp:sp>
    <dsp:sp modelId="{1BA237AE-EE64-4FC4-BE35-4D40EB3A54E9}">
      <dsp:nvSpPr>
        <dsp:cNvPr id="0" name=""/>
        <dsp:cNvSpPr/>
      </dsp:nvSpPr>
      <dsp:spPr>
        <a:xfrm>
          <a:off x="3293591" y="1917648"/>
          <a:ext cx="1430471" cy="20304"/>
        </a:xfrm>
        <a:custGeom>
          <a:avLst/>
          <a:gdLst/>
          <a:ahLst/>
          <a:cxnLst/>
          <a:rect l="0" t="0" r="0" b="0"/>
          <a:pathLst>
            <a:path>
              <a:moveTo>
                <a:pt x="0" y="10152"/>
              </a:moveTo>
              <a:lnTo>
                <a:pt x="1430471" y="10152"/>
              </a:lnTo>
            </a:path>
          </a:pathLst>
        </a:custGeom>
        <a:noFill/>
        <a:ln w="28575" cap="flat" cmpd="sng" algn="ctr">
          <a:solidFill>
            <a:scrgbClr r="0" g="0" b="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a:off x="3973065" y="1892039"/>
        <a:ext cx="71523" cy="71523"/>
      </dsp:txXfrm>
    </dsp:sp>
    <dsp:sp modelId="{16A418D8-08AF-423B-A110-F93CD14383CF}">
      <dsp:nvSpPr>
        <dsp:cNvPr id="0" name=""/>
        <dsp:cNvSpPr/>
      </dsp:nvSpPr>
      <dsp:spPr>
        <a:xfrm>
          <a:off x="4724062" y="1582580"/>
          <a:ext cx="1380883" cy="690441"/>
        </a:xfrm>
        <a:prstGeom prst="roundRect">
          <a:avLst>
            <a:gd name="adj" fmla="val 10000"/>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Kröpfstein</a:t>
          </a:r>
        </a:p>
        <a:p>
          <a:pPr lvl="0" algn="ctr" defTabSz="622300">
            <a:lnSpc>
              <a:spcPct val="90000"/>
            </a:lnSpc>
            <a:spcBef>
              <a:spcPct val="0"/>
            </a:spcBef>
            <a:spcAft>
              <a:spcPct val="35000"/>
            </a:spcAft>
          </a:pPr>
          <a:r>
            <a:rPr lang="de-DE" sz="1400" b="1" i="1" kern="1200" smtClean="0">
              <a:solidFill>
                <a:schemeClr val="tx1"/>
              </a:solidFill>
            </a:rPr>
            <a:t>Ziehstemel</a:t>
          </a:r>
          <a:endParaRPr lang="de-DE" sz="1400" b="1" i="1" kern="1200">
            <a:solidFill>
              <a:schemeClr val="tx1"/>
            </a:solidFill>
          </a:endParaRPr>
        </a:p>
      </dsp:txBody>
      <dsp:txXfrm>
        <a:off x="4724062" y="1582580"/>
        <a:ext cx="1380883" cy="690441"/>
      </dsp:txXfrm>
    </dsp:sp>
    <dsp:sp modelId="{E0423D9B-8434-4632-88C6-48944407EA5E}">
      <dsp:nvSpPr>
        <dsp:cNvPr id="0" name=""/>
        <dsp:cNvSpPr/>
      </dsp:nvSpPr>
      <dsp:spPr>
        <a:xfrm rot="4055638">
          <a:off x="1007684" y="3378513"/>
          <a:ext cx="1206140" cy="20304"/>
        </a:xfrm>
        <a:custGeom>
          <a:avLst/>
          <a:gdLst/>
          <a:ahLst/>
          <a:cxnLst/>
          <a:rect l="0" t="0" r="0" b="0"/>
          <a:pathLst>
            <a:path>
              <a:moveTo>
                <a:pt x="0" y="10152"/>
              </a:moveTo>
              <a:lnTo>
                <a:pt x="1206140" y="1015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4055638">
        <a:off x="1580601" y="3358512"/>
        <a:ext cx="60307" cy="60307"/>
      </dsp:txXfrm>
    </dsp:sp>
    <dsp:sp modelId="{EDAAB245-5C7F-4BDC-9FAF-48337148BED7}">
      <dsp:nvSpPr>
        <dsp:cNvPr id="0" name=""/>
        <dsp:cNvSpPr/>
      </dsp:nvSpPr>
      <dsp:spPr>
        <a:xfrm>
          <a:off x="1840625" y="3600987"/>
          <a:ext cx="1380883" cy="690441"/>
        </a:xfrm>
        <a:prstGeom prst="roundRect">
          <a:avLst>
            <a:gd name="adj" fmla="val 10000"/>
          </a:avLst>
        </a:prstGeom>
        <a:solidFill>
          <a:schemeClr val="bg2">
            <a:lumMod val="50000"/>
            <a:alpha val="78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Kunstoff</a:t>
          </a:r>
          <a:endParaRPr lang="de-DE" sz="1400" b="1" i="1" kern="1200">
            <a:solidFill>
              <a:schemeClr val="tx1"/>
            </a:solidFill>
          </a:endParaRPr>
        </a:p>
      </dsp:txBody>
      <dsp:txXfrm>
        <a:off x="1840625" y="3600987"/>
        <a:ext cx="1380883" cy="690441"/>
      </dsp:txXfrm>
    </dsp:sp>
    <dsp:sp modelId="{671F48D1-4196-4AA6-B8EC-A1E807D36E0B}">
      <dsp:nvSpPr>
        <dsp:cNvPr id="0" name=""/>
        <dsp:cNvSpPr/>
      </dsp:nvSpPr>
      <dsp:spPr>
        <a:xfrm rot="18733934">
          <a:off x="3085317" y="3628487"/>
          <a:ext cx="830785" cy="20304"/>
        </a:xfrm>
        <a:custGeom>
          <a:avLst/>
          <a:gdLst/>
          <a:ahLst/>
          <a:cxnLst/>
          <a:rect l="0" t="0" r="0" b="0"/>
          <a:pathLst>
            <a:path>
              <a:moveTo>
                <a:pt x="0" y="10152"/>
              </a:moveTo>
              <a:lnTo>
                <a:pt x="830785" y="1015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8733934">
        <a:off x="3479940" y="3617870"/>
        <a:ext cx="41539" cy="41539"/>
      </dsp:txXfrm>
    </dsp:sp>
    <dsp:sp modelId="{82FED577-3131-4E77-847B-7C7B87177676}">
      <dsp:nvSpPr>
        <dsp:cNvPr id="0" name=""/>
        <dsp:cNvSpPr/>
      </dsp:nvSpPr>
      <dsp:spPr>
        <a:xfrm>
          <a:off x="3779911" y="2592289"/>
          <a:ext cx="2615393" cy="1477566"/>
        </a:xfrm>
        <a:prstGeom prst="roundRect">
          <a:avLst>
            <a:gd name="adj" fmla="val 10000"/>
          </a:avLst>
        </a:prstGeom>
        <a:solidFill>
          <a:schemeClr val="tx1">
            <a:alpha val="51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t>Murlubric schwarz</a:t>
          </a:r>
        </a:p>
        <a:p>
          <a:pPr lvl="0" algn="ctr" defTabSz="622300">
            <a:lnSpc>
              <a:spcPct val="90000"/>
            </a:lnSpc>
            <a:spcBef>
              <a:spcPct val="0"/>
            </a:spcBef>
            <a:spcAft>
              <a:spcPct val="35000"/>
            </a:spcAft>
          </a:pPr>
          <a:r>
            <a:rPr lang="de-DE" sz="1400" b="1" i="1" kern="1200" smtClean="0"/>
            <a:t>(modifiziertes Gusspolyamid)</a:t>
          </a:r>
          <a:endParaRPr lang="de-DE" sz="1400" b="1" i="1" kern="1200"/>
        </a:p>
      </dsp:txBody>
      <dsp:txXfrm>
        <a:off x="3779911" y="2592289"/>
        <a:ext cx="2615393" cy="1477566"/>
      </dsp:txXfrm>
    </dsp:sp>
    <dsp:sp modelId="{053C43DC-8925-4195-9A55-7D8C51A091C5}">
      <dsp:nvSpPr>
        <dsp:cNvPr id="0" name=""/>
        <dsp:cNvSpPr/>
      </dsp:nvSpPr>
      <dsp:spPr>
        <a:xfrm rot="331061">
          <a:off x="6394185" y="3344150"/>
          <a:ext cx="483186" cy="20304"/>
        </a:xfrm>
        <a:custGeom>
          <a:avLst/>
          <a:gdLst/>
          <a:ahLst/>
          <a:cxnLst/>
          <a:rect l="0" t="0" r="0" b="0"/>
          <a:pathLst>
            <a:path>
              <a:moveTo>
                <a:pt x="0" y="10152"/>
              </a:moveTo>
              <a:lnTo>
                <a:pt x="483186" y="10152"/>
              </a:lnTo>
            </a:path>
          </a:pathLst>
        </a:custGeom>
        <a:noFill/>
        <a:ln w="25400" cap="flat" cmpd="sng" algn="ctr">
          <a:solidFill>
            <a:schemeClr val="tx1"/>
          </a:solidFill>
          <a:prstDash val="solid"/>
        </a:ln>
        <a:effectLst/>
        <a:scene3d>
          <a:camera prst="orthographicFront">
            <a:rot lat="0" lon="0" rev="30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331061">
        <a:off x="6623699" y="3342222"/>
        <a:ext cx="24159" cy="24159"/>
      </dsp:txXfrm>
    </dsp:sp>
    <dsp:sp modelId="{695326D1-AD85-49A5-80FE-6962F4E965F3}">
      <dsp:nvSpPr>
        <dsp:cNvPr id="0" name=""/>
        <dsp:cNvSpPr/>
      </dsp:nvSpPr>
      <dsp:spPr>
        <a:xfrm>
          <a:off x="6876253" y="2808314"/>
          <a:ext cx="1577452" cy="1138435"/>
        </a:xfrm>
        <a:prstGeom prst="roundRect">
          <a:avLst>
            <a:gd name="adj" fmla="val 10000"/>
          </a:avLst>
        </a:prstGeom>
        <a:solidFill>
          <a:schemeClr val="tx1">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t>Kröpfstein</a:t>
          </a:r>
        </a:p>
        <a:p>
          <a:pPr lvl="0" algn="ctr" defTabSz="622300">
            <a:lnSpc>
              <a:spcPct val="90000"/>
            </a:lnSpc>
            <a:spcBef>
              <a:spcPct val="0"/>
            </a:spcBef>
            <a:spcAft>
              <a:spcPct val="35000"/>
            </a:spcAft>
          </a:pPr>
          <a:r>
            <a:rPr lang="de-DE" sz="1400" b="1" i="1" kern="1200" smtClean="0"/>
            <a:t>Ziehstempe</a:t>
          </a:r>
          <a:r>
            <a:rPr lang="de-DE" sz="1400" kern="1200" smtClean="0"/>
            <a:t>l</a:t>
          </a:r>
          <a:endParaRPr lang="de-DE" sz="1400" kern="1200"/>
        </a:p>
      </dsp:txBody>
      <dsp:txXfrm>
        <a:off x="6876253" y="2808314"/>
        <a:ext cx="1577452" cy="1138435"/>
      </dsp:txXfrm>
    </dsp:sp>
    <dsp:sp modelId="{092EC114-44B6-4273-9E88-73453422F26B}">
      <dsp:nvSpPr>
        <dsp:cNvPr id="0" name=""/>
        <dsp:cNvSpPr/>
      </dsp:nvSpPr>
      <dsp:spPr>
        <a:xfrm rot="3750658">
          <a:off x="2891728" y="4479400"/>
          <a:ext cx="1224992" cy="20304"/>
        </a:xfrm>
        <a:custGeom>
          <a:avLst/>
          <a:gdLst/>
          <a:ahLst/>
          <a:cxnLst/>
          <a:rect l="0" t="0" r="0" b="0"/>
          <a:pathLst>
            <a:path>
              <a:moveTo>
                <a:pt x="0" y="10152"/>
              </a:moveTo>
              <a:lnTo>
                <a:pt x="1224992" y="1015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3750658">
        <a:off x="3473599" y="4458928"/>
        <a:ext cx="61249" cy="61249"/>
      </dsp:txXfrm>
    </dsp:sp>
    <dsp:sp modelId="{8F1E40FE-1A19-45BB-B46D-9D7CE53C55E8}">
      <dsp:nvSpPr>
        <dsp:cNvPr id="0" name=""/>
        <dsp:cNvSpPr/>
      </dsp:nvSpPr>
      <dsp:spPr>
        <a:xfrm>
          <a:off x="3786939" y="4321846"/>
          <a:ext cx="2673611" cy="1422103"/>
        </a:xfrm>
        <a:prstGeom prst="roundRect">
          <a:avLst>
            <a:gd name="adj" fmla="val 10000"/>
          </a:avLst>
        </a:prstGeom>
        <a:solidFill>
          <a:schemeClr val="bg1">
            <a:lumMod val="9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POM-C</a:t>
          </a:r>
        </a:p>
        <a:p>
          <a:pPr lvl="0" algn="ctr" defTabSz="622300">
            <a:lnSpc>
              <a:spcPct val="90000"/>
            </a:lnSpc>
            <a:spcBef>
              <a:spcPct val="0"/>
            </a:spcBef>
            <a:spcAft>
              <a:spcPct val="35000"/>
            </a:spcAft>
          </a:pPr>
          <a:r>
            <a:rPr lang="de-DE" sz="1400" b="1" i="1" kern="1200" smtClean="0">
              <a:solidFill>
                <a:schemeClr val="tx1"/>
              </a:solidFill>
            </a:rPr>
            <a:t>(Polyoxymethylen, thermoplastischer Kunststoff)</a:t>
          </a:r>
          <a:endParaRPr lang="de-DE" sz="1400" b="1" i="1" kern="1200">
            <a:solidFill>
              <a:schemeClr val="tx1"/>
            </a:solidFill>
          </a:endParaRPr>
        </a:p>
      </dsp:txBody>
      <dsp:txXfrm>
        <a:off x="3786939" y="4321846"/>
        <a:ext cx="2673611" cy="1422103"/>
      </dsp:txXfrm>
    </dsp:sp>
    <dsp:sp modelId="{F24C1958-A6AD-41ED-960A-092EBC791EB6}">
      <dsp:nvSpPr>
        <dsp:cNvPr id="0" name=""/>
        <dsp:cNvSpPr/>
      </dsp:nvSpPr>
      <dsp:spPr>
        <a:xfrm rot="721806">
          <a:off x="6454958" y="5075826"/>
          <a:ext cx="509353" cy="20304"/>
        </a:xfrm>
        <a:custGeom>
          <a:avLst/>
          <a:gdLst/>
          <a:ahLst/>
          <a:cxnLst/>
          <a:rect l="0" t="0" r="0" b="0"/>
          <a:pathLst>
            <a:path>
              <a:moveTo>
                <a:pt x="0" y="10152"/>
              </a:moveTo>
              <a:lnTo>
                <a:pt x="509353" y="10152"/>
              </a:lnTo>
            </a:path>
          </a:pathLst>
        </a:custGeom>
        <a:noFill/>
        <a:ln w="25400" cap="flat" cmpd="sng" algn="ctr">
          <a:solidFill>
            <a:schemeClr val="tx1"/>
          </a:solidFill>
          <a:prstDash val="solid"/>
        </a:ln>
        <a:effectLst/>
        <a:scene3d>
          <a:camera prst="orthographicFront">
            <a:rot lat="0" lon="0" rev="72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721806">
        <a:off x="6696901" y="5073245"/>
        <a:ext cx="25467" cy="25467"/>
      </dsp:txXfrm>
    </dsp:sp>
    <dsp:sp modelId="{D31AEE1A-62DC-49A1-B0FC-AC516009E241}">
      <dsp:nvSpPr>
        <dsp:cNvPr id="0" name=""/>
        <dsp:cNvSpPr/>
      </dsp:nvSpPr>
      <dsp:spPr>
        <a:xfrm>
          <a:off x="6958719" y="4538099"/>
          <a:ext cx="2036720" cy="1201921"/>
        </a:xfrm>
        <a:prstGeom prst="roundRect">
          <a:avLst>
            <a:gd name="adj" fmla="val 10000"/>
          </a:avLst>
        </a:prstGeom>
        <a:solidFill>
          <a:schemeClr val="bg1">
            <a:lumMod val="9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Niederhalter</a:t>
          </a:r>
        </a:p>
        <a:p>
          <a:pPr lvl="0" algn="ctr" defTabSz="622300">
            <a:lnSpc>
              <a:spcPct val="90000"/>
            </a:lnSpc>
            <a:spcBef>
              <a:spcPct val="0"/>
            </a:spcBef>
            <a:spcAft>
              <a:spcPct val="35000"/>
            </a:spcAft>
          </a:pPr>
          <a:endParaRPr lang="de-DE" sz="900" kern="1200" smtClean="0"/>
        </a:p>
        <a:p>
          <a:pPr lvl="0" algn="ctr" defTabSz="622300">
            <a:lnSpc>
              <a:spcPct val="90000"/>
            </a:lnSpc>
            <a:spcBef>
              <a:spcPct val="0"/>
            </a:spcBef>
            <a:spcAft>
              <a:spcPct val="35000"/>
            </a:spcAft>
          </a:pPr>
          <a:endParaRPr lang="de-DE" sz="900" kern="1200"/>
        </a:p>
      </dsp:txBody>
      <dsp:txXfrm>
        <a:off x="6958719" y="4538099"/>
        <a:ext cx="2036720" cy="120192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26.jpeg>
</file>

<file path=ppt/media/image27.jpeg>
</file>

<file path=ppt/media/image28.png>
</file>

<file path=ppt/media/image29.jpeg>
</file>

<file path=ppt/media/image3.jpeg>
</file>

<file path=ppt/media/image30.jpeg>
</file>

<file path=ppt/media/image31.pn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B1AC4B-38C0-46B1-A049-B2D4692E72B9}" type="datetimeFigureOut">
              <a:rPr lang="de-DE" smtClean="0"/>
              <a:pPr/>
              <a:t>16.07.2014</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55BE06-8EA1-450F-B926-D243F88F3109}" type="slidenum">
              <a:rPr lang="de-DE" smtClean="0"/>
              <a:pPr/>
              <a:t>‹Nr.›</a:t>
            </a:fld>
            <a:endParaRPr lang="de-DE"/>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normAutofit/>
          </a:bodyPr>
          <a:lstStyle/>
          <a:p>
            <a:endParaRPr lang="de-DE"/>
          </a:p>
        </p:txBody>
      </p:sp>
      <p:sp>
        <p:nvSpPr>
          <p:cNvPr id="4" name="Foliennummernplatzhalter 3"/>
          <p:cNvSpPr>
            <a:spLocks noGrp="1"/>
          </p:cNvSpPr>
          <p:nvPr>
            <p:ph type="sldNum" sz="quarter" idx="10"/>
          </p:nvPr>
        </p:nvSpPr>
        <p:spPr/>
        <p:txBody>
          <a:bodyPr/>
          <a:lstStyle/>
          <a:p>
            <a:fld id="{5A55BE06-8EA1-450F-B926-D243F88F3109}" type="slidenum">
              <a:rPr lang="de-DE" smtClean="0"/>
              <a:pPr/>
              <a:t>28</a:t>
            </a:fld>
            <a:endParaRPr lang="de-D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de-DE" smtClean="0"/>
              <a:t>Titelmasterformat durch Klicken bearbeiten</a:t>
            </a:r>
            <a:endParaRPr lang="de-DE"/>
          </a:p>
        </p:txBody>
      </p:sp>
      <p:sp>
        <p:nvSpPr>
          <p:cNvPr id="3" name="Unt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a:p>
        </p:txBody>
      </p:sp>
      <p:sp>
        <p:nvSpPr>
          <p:cNvPr id="4" name="Datumsplatzhalter 3"/>
          <p:cNvSpPr>
            <a:spLocks noGrp="1"/>
          </p:cNvSpPr>
          <p:nvPr>
            <p:ph type="dt" sz="half" idx="10"/>
          </p:nvPr>
        </p:nvSpPr>
        <p:spPr/>
        <p:txBody>
          <a:bodyPr/>
          <a:lstStyle/>
          <a:p>
            <a:fld id="{26BBC64D-AE62-4272-AF80-5CC6ECB81B75}" type="datetime1">
              <a:rPr lang="de-DE" smtClean="0"/>
              <a:pPr/>
              <a:t>16.07.2014</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88F0BBF3-3E09-42E3-9706-F3756FDA0E50}" type="datetime1">
              <a:rPr lang="de-DE" smtClean="0"/>
              <a:pPr/>
              <a:t>16.07.2014</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E7F30DB4-726E-475B-B849-9F050B66B7E4}" type="datetime1">
              <a:rPr lang="de-DE" smtClean="0"/>
              <a:pPr/>
              <a:t>16.07.2014</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C2E8FE38-E31F-481F-9A07-257EC2CF0175}" type="datetime1">
              <a:rPr lang="de-DE" smtClean="0"/>
              <a:pPr/>
              <a:t>16.07.2014</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smtClean="0"/>
              <a:t>Titelmasterformat durch Klicken bearbeiten</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Textmasterformate durch Klicken bearbeiten</a:t>
            </a:r>
          </a:p>
        </p:txBody>
      </p:sp>
      <p:sp>
        <p:nvSpPr>
          <p:cNvPr id="4" name="Datumsplatzhalter 3"/>
          <p:cNvSpPr>
            <a:spLocks noGrp="1"/>
          </p:cNvSpPr>
          <p:nvPr>
            <p:ph type="dt" sz="half" idx="10"/>
          </p:nvPr>
        </p:nvSpPr>
        <p:spPr/>
        <p:txBody>
          <a:bodyPr/>
          <a:lstStyle/>
          <a:p>
            <a:fld id="{9E5E7B06-7520-4E77-84EF-3AC3B79222BE}" type="datetime1">
              <a:rPr lang="de-DE" smtClean="0"/>
              <a:pPr/>
              <a:t>16.07.2014</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p:txBody>
          <a:bodyPr/>
          <a:lstStyle/>
          <a:p>
            <a:fld id="{AA756649-2DF5-47A8-B7C4-5C4E0F84486F}" type="datetime1">
              <a:rPr lang="de-DE" smtClean="0"/>
              <a:pPr/>
              <a:t>16.07.2014</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smtClean="0"/>
              <a:t>Titelmasterformat durch Klicken bearbeiten</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Datumsplatzhalter 6"/>
          <p:cNvSpPr>
            <a:spLocks noGrp="1"/>
          </p:cNvSpPr>
          <p:nvPr>
            <p:ph type="dt" sz="half" idx="10"/>
          </p:nvPr>
        </p:nvSpPr>
        <p:spPr/>
        <p:txBody>
          <a:bodyPr/>
          <a:lstStyle/>
          <a:p>
            <a:fld id="{B0D1576B-174D-4D1B-8C6F-4E865FB244D8}" type="datetime1">
              <a:rPr lang="de-DE" smtClean="0"/>
              <a:pPr/>
              <a:t>16.07.2014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Datumsplatzhalter 2"/>
          <p:cNvSpPr>
            <a:spLocks noGrp="1"/>
          </p:cNvSpPr>
          <p:nvPr>
            <p:ph type="dt" sz="half" idx="10"/>
          </p:nvPr>
        </p:nvSpPr>
        <p:spPr/>
        <p:txBody>
          <a:bodyPr/>
          <a:lstStyle/>
          <a:p>
            <a:fld id="{DCBCE9D2-A770-40DD-A72A-A97FC9F26FD4}" type="datetime1">
              <a:rPr lang="de-DE" smtClean="0"/>
              <a:pPr/>
              <a:t>16.07.2014</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1925AC7-DCB2-4390-9C00-1391FB094C60}" type="datetime1">
              <a:rPr lang="de-DE" smtClean="0"/>
              <a:pPr/>
              <a:t>16.07.2014</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smtClean="0"/>
              <a:t>Titelmasterformat durch Klicken bearbeiten</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Datumsplatzhalter 4"/>
          <p:cNvSpPr>
            <a:spLocks noGrp="1"/>
          </p:cNvSpPr>
          <p:nvPr>
            <p:ph type="dt" sz="half" idx="10"/>
          </p:nvPr>
        </p:nvSpPr>
        <p:spPr/>
        <p:txBody>
          <a:bodyPr/>
          <a:lstStyle/>
          <a:p>
            <a:fld id="{0A27EF2E-BCF2-443C-8373-B66B26D07960}" type="datetime1">
              <a:rPr lang="de-DE" smtClean="0"/>
              <a:pPr/>
              <a:t>16.07.2014</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smtClean="0"/>
              <a:t>Titelmasterformat durch Klicken bearbeiten</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Datumsplatzhalter 4"/>
          <p:cNvSpPr>
            <a:spLocks noGrp="1"/>
          </p:cNvSpPr>
          <p:nvPr>
            <p:ph type="dt" sz="half" idx="10"/>
          </p:nvPr>
        </p:nvSpPr>
        <p:spPr/>
        <p:txBody>
          <a:bodyPr/>
          <a:lstStyle/>
          <a:p>
            <a:fld id="{7B29DA8E-4A42-4034-8799-5F591C04FD23}" type="datetime1">
              <a:rPr lang="de-DE" smtClean="0"/>
              <a:pPr/>
              <a:t>16.07.2014</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40811C2-BD20-4209-BD05-AA797C50BEBD}" type="slidenum">
              <a:rPr lang="de-DE" smtClean="0"/>
              <a:pPr/>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de-DE" smtClean="0"/>
              <a:t>Titelmasterformat durch Klicken bearbeiten</a:t>
            </a:r>
            <a:endParaRPr lang="de-DE"/>
          </a:p>
        </p:txBody>
      </p:sp>
      <p:sp>
        <p:nvSpPr>
          <p:cNvPr id="3" name="Textplatzhalt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34887-AD3B-4809-9556-CE045928EED6}" type="datetime1">
              <a:rPr lang="de-DE" smtClean="0"/>
              <a:pPr/>
              <a:t>16.07.2014</a:t>
            </a:fld>
            <a:endParaRPr lang="de-DE"/>
          </a:p>
        </p:txBody>
      </p:sp>
      <p:sp>
        <p:nvSpPr>
          <p:cNvPr id="5" name="Fußzeilenplatzhalt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0811C2-BD20-4209-BD05-AA797C50BEBD}" type="slidenum">
              <a:rPr lang="de-DE" smtClean="0"/>
              <a:pPr/>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3.xml"/><Relationship Id="rId7" Type="http://schemas.openxmlformats.org/officeDocument/2006/relationships/image" Target="../media/image6.jpeg"/><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6.xml"/><Relationship Id="rId5" Type="http://schemas.openxmlformats.org/officeDocument/2006/relationships/image" Target="../media/image19.jpeg"/><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jpeg"/><Relationship Id="rId4" Type="http://schemas.openxmlformats.org/officeDocument/2006/relationships/image" Target="../media/image29.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6.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33.jpeg"/><Relationship Id="rId7" Type="http://schemas.openxmlformats.org/officeDocument/2006/relationships/image" Target="../media/image37.jpeg"/><Relationship Id="rId2" Type="http://schemas.openxmlformats.org/officeDocument/2006/relationships/image" Target="../media/image32.jpeg"/><Relationship Id="rId1" Type="http://schemas.openxmlformats.org/officeDocument/2006/relationships/slideLayout" Target="../slideLayouts/slideLayout6.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 Id="rId9" Type="http://schemas.openxmlformats.org/officeDocument/2006/relationships/image" Target="../media/image39.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8" Type="http://schemas.openxmlformats.org/officeDocument/2006/relationships/image" Target="../media/image45.jpeg"/><Relationship Id="rId3" Type="http://schemas.openxmlformats.org/officeDocument/2006/relationships/image" Target="../media/image40.jpeg"/><Relationship Id="rId7" Type="http://schemas.openxmlformats.org/officeDocument/2006/relationships/image" Target="../media/image44.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3.jpeg"/><Relationship Id="rId5" Type="http://schemas.openxmlformats.org/officeDocument/2006/relationships/image" Target="../media/image42.jpeg"/><Relationship Id="rId10" Type="http://schemas.openxmlformats.org/officeDocument/2006/relationships/image" Target="../media/image47.jpeg"/><Relationship Id="rId4" Type="http://schemas.openxmlformats.org/officeDocument/2006/relationships/image" Target="../media/image41.jpeg"/><Relationship Id="rId9" Type="http://schemas.openxmlformats.org/officeDocument/2006/relationships/image" Target="../media/image46.jpeg"/></Relationships>
</file>

<file path=ppt/slides/_rels/slide29.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Vorstellung Bachelorarbeit Kaffanke</a:t>
            </a:r>
            <a:br>
              <a:rPr lang="de-DE" smtClean="0"/>
            </a:br>
            <a:endParaRPr lang="de-DE"/>
          </a:p>
        </p:txBody>
      </p:sp>
      <p:sp>
        <p:nvSpPr>
          <p:cNvPr id="4" name="Foliennummernplatzhalter 3"/>
          <p:cNvSpPr>
            <a:spLocks noGrp="1"/>
          </p:cNvSpPr>
          <p:nvPr>
            <p:ph type="sldNum" sz="quarter" idx="12"/>
          </p:nvPr>
        </p:nvSpPr>
        <p:spPr/>
        <p:txBody>
          <a:bodyPr/>
          <a:lstStyle/>
          <a:p>
            <a:fld id="{040811C2-BD20-4209-BD05-AA797C50BEBD}" type="slidenum">
              <a:rPr lang="de-DE" smtClean="0"/>
              <a:pPr/>
              <a:t>1</a:t>
            </a:fld>
            <a:endParaRPr lang="de-DE"/>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Warum Streckbiegen?</a:t>
            </a:r>
            <a:endParaRPr lang="de-DE"/>
          </a:p>
        </p:txBody>
      </p:sp>
      <p:graphicFrame>
        <p:nvGraphicFramePr>
          <p:cNvPr id="3" name="Diagramm 2"/>
          <p:cNvGraphicFramePr/>
          <p:nvPr/>
        </p:nvGraphicFramePr>
        <p:xfrm>
          <a:off x="1547664" y="1124744"/>
          <a:ext cx="5568280" cy="2736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Grafik 5" descr="klip.jpg"/>
          <p:cNvPicPr>
            <a:picLocks noChangeAspect="1"/>
          </p:cNvPicPr>
          <p:nvPr/>
        </p:nvPicPr>
        <p:blipFill>
          <a:blip r:embed="rId7" cstate="print"/>
          <a:stretch>
            <a:fillRect/>
          </a:stretch>
        </p:blipFill>
        <p:spPr>
          <a:xfrm>
            <a:off x="4860032" y="3501008"/>
            <a:ext cx="3984669" cy="2707673"/>
          </a:xfrm>
          <a:prstGeom prst="rect">
            <a:avLst/>
          </a:prstGeom>
        </p:spPr>
      </p:pic>
      <p:pic>
        <p:nvPicPr>
          <p:cNvPr id="7" name="Grafik 6" descr="springback9.png"/>
          <p:cNvPicPr>
            <a:picLocks noChangeAspect="1"/>
          </p:cNvPicPr>
          <p:nvPr/>
        </p:nvPicPr>
        <p:blipFill>
          <a:blip r:embed="rId8" cstate="print"/>
          <a:stretch>
            <a:fillRect/>
          </a:stretch>
        </p:blipFill>
        <p:spPr>
          <a:xfrm>
            <a:off x="179512" y="3501008"/>
            <a:ext cx="4464497" cy="2678698"/>
          </a:xfrm>
          <a:prstGeom prst="rect">
            <a:avLst/>
          </a:prstGeom>
        </p:spPr>
      </p:pic>
      <p:cxnSp>
        <p:nvCxnSpPr>
          <p:cNvPr id="9" name="Gerade Verbindung mit Pfeil 8"/>
          <p:cNvCxnSpPr/>
          <p:nvPr/>
        </p:nvCxnSpPr>
        <p:spPr>
          <a:xfrm>
            <a:off x="5652120" y="3789040"/>
            <a:ext cx="504056" cy="122413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Gerade Verbindung mit Pfeil 12"/>
          <p:cNvCxnSpPr/>
          <p:nvPr/>
        </p:nvCxnSpPr>
        <p:spPr>
          <a:xfrm>
            <a:off x="5652120" y="3789040"/>
            <a:ext cx="936104" cy="57606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feld 13"/>
          <p:cNvSpPr txBox="1"/>
          <p:nvPr/>
        </p:nvSpPr>
        <p:spPr>
          <a:xfrm>
            <a:off x="4860032" y="3429000"/>
            <a:ext cx="3096344" cy="430887"/>
          </a:xfrm>
          <a:prstGeom prst="rect">
            <a:avLst/>
          </a:prstGeom>
          <a:noFill/>
        </p:spPr>
        <p:txBody>
          <a:bodyPr wrap="square" rtlCol="0">
            <a:spAutoFit/>
          </a:bodyPr>
          <a:lstStyle/>
          <a:p>
            <a:r>
              <a:rPr lang="de-DE" sz="1100" b="1" i="1" smtClean="0"/>
              <a:t>Stege dienen hier zur Aufnahme von Befestigungselementen</a:t>
            </a:r>
            <a:endParaRPr lang="de-DE" sz="1100" b="1" i="1"/>
          </a:p>
        </p:txBody>
      </p:sp>
      <p:cxnSp>
        <p:nvCxnSpPr>
          <p:cNvPr id="18" name="Gerade Verbindung mit Pfeil 17"/>
          <p:cNvCxnSpPr/>
          <p:nvPr/>
        </p:nvCxnSpPr>
        <p:spPr>
          <a:xfrm flipH="1" flipV="1">
            <a:off x="5868144" y="5949280"/>
            <a:ext cx="504056" cy="7200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Textfeld 22"/>
          <p:cNvSpPr txBox="1"/>
          <p:nvPr/>
        </p:nvSpPr>
        <p:spPr>
          <a:xfrm>
            <a:off x="6444208" y="5805264"/>
            <a:ext cx="2232248" cy="430887"/>
          </a:xfrm>
          <a:prstGeom prst="rect">
            <a:avLst/>
          </a:prstGeom>
          <a:noFill/>
        </p:spPr>
        <p:txBody>
          <a:bodyPr wrap="square" rtlCol="0">
            <a:spAutoFit/>
          </a:bodyPr>
          <a:lstStyle/>
          <a:p>
            <a:r>
              <a:rPr lang="de-DE" sz="1100" b="1" i="1" smtClean="0"/>
              <a:t>Hier Stege weggefräst um Kröpfung zu ermöglichen</a:t>
            </a:r>
            <a:endParaRPr lang="de-DE" sz="1100" b="1" i="1"/>
          </a:p>
        </p:txBody>
      </p:sp>
      <p:sp>
        <p:nvSpPr>
          <p:cNvPr id="24" name="Ellipse 23"/>
          <p:cNvSpPr/>
          <p:nvPr/>
        </p:nvSpPr>
        <p:spPr>
          <a:xfrm rot="18803851">
            <a:off x="5001369" y="5169597"/>
            <a:ext cx="562058" cy="1225722"/>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6" name="Gerade Verbindung mit Pfeil 25"/>
          <p:cNvCxnSpPr>
            <a:endCxn id="24" idx="0"/>
          </p:cNvCxnSpPr>
          <p:nvPr/>
        </p:nvCxnSpPr>
        <p:spPr>
          <a:xfrm flipH="1">
            <a:off x="4837090" y="4587840"/>
            <a:ext cx="233587" cy="77354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5" name="Textfeld 44"/>
          <p:cNvSpPr txBox="1"/>
          <p:nvPr/>
        </p:nvSpPr>
        <p:spPr>
          <a:xfrm>
            <a:off x="4788024" y="4365104"/>
            <a:ext cx="1152128" cy="261610"/>
          </a:xfrm>
          <a:prstGeom prst="rect">
            <a:avLst/>
          </a:prstGeom>
          <a:noFill/>
        </p:spPr>
        <p:txBody>
          <a:bodyPr wrap="square" rtlCol="0">
            <a:spAutoFit/>
          </a:bodyPr>
          <a:lstStyle/>
          <a:p>
            <a:r>
              <a:rPr lang="de-DE" sz="1100" b="1" i="1" smtClean="0"/>
              <a:t>Kröpfung</a:t>
            </a:r>
            <a:endParaRPr lang="de-DE" sz="1100" b="1" i="1"/>
          </a:p>
        </p:txBody>
      </p:sp>
      <p:sp>
        <p:nvSpPr>
          <p:cNvPr id="46" name="Textfeld 45"/>
          <p:cNvSpPr txBox="1"/>
          <p:nvPr/>
        </p:nvSpPr>
        <p:spPr>
          <a:xfrm>
            <a:off x="395536" y="6309320"/>
            <a:ext cx="2664296" cy="369332"/>
          </a:xfrm>
          <a:prstGeom prst="rect">
            <a:avLst/>
          </a:prstGeom>
          <a:noFill/>
        </p:spPr>
        <p:txBody>
          <a:bodyPr wrap="square" rtlCol="0">
            <a:spAutoFit/>
          </a:bodyPr>
          <a:lstStyle/>
          <a:p>
            <a:r>
              <a:rPr lang="de-DE" smtClean="0"/>
              <a:t>Prinzip Rückfederung</a:t>
            </a:r>
            <a:endParaRPr lang="de-DE"/>
          </a:p>
        </p:txBody>
      </p:sp>
      <p:sp>
        <p:nvSpPr>
          <p:cNvPr id="15" name="Foliennummernplatzhalter 14"/>
          <p:cNvSpPr>
            <a:spLocks noGrp="1"/>
          </p:cNvSpPr>
          <p:nvPr>
            <p:ph type="sldNum" sz="quarter" idx="12"/>
          </p:nvPr>
        </p:nvSpPr>
        <p:spPr/>
        <p:txBody>
          <a:bodyPr/>
          <a:lstStyle/>
          <a:p>
            <a:fld id="{040811C2-BD20-4209-BD05-AA797C50BEBD}" type="slidenum">
              <a:rPr lang="de-DE" smtClean="0"/>
              <a:pPr/>
              <a:t>10</a:t>
            </a:fld>
            <a:endParaRPr lang="de-D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Spannungen in der Deformierungszone beim Streckbiegen</a:t>
            </a:r>
            <a:br>
              <a:rPr lang="de-DE" smtClean="0"/>
            </a:br>
            <a:endParaRPr lang="de-DE"/>
          </a:p>
        </p:txBody>
      </p:sp>
      <p:pic>
        <p:nvPicPr>
          <p:cNvPr id="5" name="Grafik 4" descr="neutralefaser.png"/>
          <p:cNvPicPr>
            <a:picLocks noChangeAspect="1"/>
          </p:cNvPicPr>
          <p:nvPr/>
        </p:nvPicPr>
        <p:blipFill>
          <a:blip r:embed="rId2" cstate="print"/>
          <a:stretch>
            <a:fillRect/>
          </a:stretch>
        </p:blipFill>
        <p:spPr>
          <a:xfrm>
            <a:off x="2000571" y="1729000"/>
            <a:ext cx="5142857" cy="3400000"/>
          </a:xfrm>
          <a:prstGeom prst="rect">
            <a:avLst/>
          </a:prstGeom>
        </p:spPr>
      </p:pic>
      <p:sp>
        <p:nvSpPr>
          <p:cNvPr id="4" name="Foliennummernplatzhalter 3"/>
          <p:cNvSpPr>
            <a:spLocks noGrp="1"/>
          </p:cNvSpPr>
          <p:nvPr>
            <p:ph type="sldNum" sz="quarter" idx="12"/>
          </p:nvPr>
        </p:nvSpPr>
        <p:spPr/>
        <p:txBody>
          <a:bodyPr/>
          <a:lstStyle/>
          <a:p>
            <a:fld id="{040811C2-BD20-4209-BD05-AA797C50BEBD}" type="slidenum">
              <a:rPr lang="de-DE" smtClean="0"/>
              <a:pPr/>
              <a:t>11</a:t>
            </a:fld>
            <a:endParaRPr lang="de-DE"/>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Streckbiegemaschine und Biegewerkzeug</a:t>
            </a:r>
            <a:endParaRPr lang="de-DE"/>
          </a:p>
        </p:txBody>
      </p:sp>
      <p:pic>
        <p:nvPicPr>
          <p:cNvPr id="5" name="Inhaltsplatzhalter 4" descr="20131023_132557.jpg"/>
          <p:cNvPicPr>
            <a:picLocks noGrp="1" noChangeAspect="1"/>
          </p:cNvPicPr>
          <p:nvPr>
            <p:ph sz="half" idx="1"/>
          </p:nvPr>
        </p:nvPicPr>
        <p:blipFill>
          <a:blip r:embed="rId2" cstate="print"/>
          <a:stretch>
            <a:fillRect/>
          </a:stretch>
        </p:blipFill>
        <p:spPr>
          <a:xfrm>
            <a:off x="179512" y="2407500"/>
            <a:ext cx="3816424" cy="2862318"/>
          </a:xfrm>
        </p:spPr>
      </p:pic>
      <p:pic>
        <p:nvPicPr>
          <p:cNvPr id="6" name="Inhaltsplatzhalter 5" descr="steckbiegeeinheit.jpg"/>
          <p:cNvPicPr>
            <a:picLocks noGrp="1" noChangeAspect="1"/>
          </p:cNvPicPr>
          <p:nvPr>
            <p:ph sz="half" idx="2"/>
          </p:nvPr>
        </p:nvPicPr>
        <p:blipFill>
          <a:blip r:embed="rId3" cstate="print"/>
          <a:stretch>
            <a:fillRect/>
          </a:stretch>
        </p:blipFill>
        <p:spPr>
          <a:xfrm>
            <a:off x="4384936" y="2420888"/>
            <a:ext cx="4602250" cy="2880320"/>
          </a:xfrm>
        </p:spPr>
      </p:pic>
      <p:sp>
        <p:nvSpPr>
          <p:cNvPr id="7" name="Foliennummernplatzhalter 6"/>
          <p:cNvSpPr>
            <a:spLocks noGrp="1"/>
          </p:cNvSpPr>
          <p:nvPr>
            <p:ph type="sldNum" sz="quarter" idx="12"/>
          </p:nvPr>
        </p:nvSpPr>
        <p:spPr/>
        <p:txBody>
          <a:bodyPr/>
          <a:lstStyle/>
          <a:p>
            <a:fld id="{040811C2-BD20-4209-BD05-AA797C50BEBD}" type="slidenum">
              <a:rPr lang="de-DE" smtClean="0"/>
              <a:pPr/>
              <a:t>12</a:t>
            </a:fld>
            <a:endParaRPr lang="de-DE"/>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Entscheidende Bauteilgeometrie der Untersuchung</a:t>
            </a:r>
            <a:endParaRPr lang="de-DE"/>
          </a:p>
        </p:txBody>
      </p:sp>
      <p:pic>
        <p:nvPicPr>
          <p:cNvPr id="5" name="Inhaltsplatzhalter 4" descr="vdkdorient.jpg"/>
          <p:cNvPicPr>
            <a:picLocks noGrp="1" noChangeAspect="1"/>
          </p:cNvPicPr>
          <p:nvPr>
            <p:ph sz="half" idx="1"/>
          </p:nvPr>
        </p:nvPicPr>
        <p:blipFill>
          <a:blip r:embed="rId2" cstate="print"/>
          <a:stretch>
            <a:fillRect/>
          </a:stretch>
        </p:blipFill>
        <p:spPr>
          <a:xfrm>
            <a:off x="3342224" y="2132856"/>
            <a:ext cx="5497504" cy="2393441"/>
          </a:xfrm>
        </p:spPr>
      </p:pic>
      <p:sp>
        <p:nvSpPr>
          <p:cNvPr id="6" name="Textfeld 5"/>
          <p:cNvSpPr txBox="1"/>
          <p:nvPr/>
        </p:nvSpPr>
        <p:spPr>
          <a:xfrm>
            <a:off x="3635896" y="4653136"/>
            <a:ext cx="4968552" cy="369332"/>
          </a:xfrm>
          <a:prstGeom prst="rect">
            <a:avLst/>
          </a:prstGeom>
          <a:noFill/>
        </p:spPr>
        <p:txBody>
          <a:bodyPr wrap="square" rtlCol="0">
            <a:spAutoFit/>
          </a:bodyPr>
          <a:lstStyle/>
          <a:p>
            <a:r>
              <a:rPr lang="de-DE" b="1" i="1" smtClean="0"/>
              <a:t>Messpunkte und Orientierung der Aussenkontur</a:t>
            </a:r>
            <a:endParaRPr lang="de-DE" b="1" i="1"/>
          </a:p>
        </p:txBody>
      </p:sp>
      <p:sp>
        <p:nvSpPr>
          <p:cNvPr id="7" name="Textfeld 6"/>
          <p:cNvSpPr txBox="1"/>
          <p:nvPr/>
        </p:nvSpPr>
        <p:spPr>
          <a:xfrm>
            <a:off x="251520" y="2276872"/>
            <a:ext cx="2736304" cy="2585323"/>
          </a:xfrm>
          <a:prstGeom prst="rect">
            <a:avLst/>
          </a:prstGeom>
          <a:noFill/>
        </p:spPr>
        <p:txBody>
          <a:bodyPr wrap="square" rtlCol="0">
            <a:spAutoFit/>
          </a:bodyPr>
          <a:lstStyle/>
          <a:p>
            <a:pPr>
              <a:buFont typeface="Arial" pitchFamily="34" charset="0"/>
              <a:buChar char="•"/>
            </a:pPr>
            <a:r>
              <a:rPr lang="de-DE" smtClean="0"/>
              <a:t>Nennmaß der Aussenkontur ist Null</a:t>
            </a:r>
          </a:p>
          <a:p>
            <a:pPr>
              <a:buFont typeface="Arial" pitchFamily="34" charset="0"/>
              <a:buChar char="•"/>
            </a:pPr>
            <a:endParaRPr lang="de-DE" smtClean="0"/>
          </a:p>
          <a:p>
            <a:pPr>
              <a:buFont typeface="Arial" pitchFamily="34" charset="0"/>
              <a:buChar char="•"/>
            </a:pPr>
            <a:r>
              <a:rPr lang="de-DE" smtClean="0"/>
              <a:t>Positive Messwerte bedeuten insbesondere and den Messpunkte MP1 – MP2 und MP9 – MP10 eine erhöhte Rückfederung</a:t>
            </a:r>
          </a:p>
          <a:p>
            <a:endParaRPr lang="de-DE"/>
          </a:p>
        </p:txBody>
      </p:sp>
      <p:sp>
        <p:nvSpPr>
          <p:cNvPr id="8" name="Foliennummernplatzhalter 7"/>
          <p:cNvSpPr>
            <a:spLocks noGrp="1"/>
          </p:cNvSpPr>
          <p:nvPr>
            <p:ph type="sldNum" sz="quarter" idx="12"/>
          </p:nvPr>
        </p:nvSpPr>
        <p:spPr/>
        <p:txBody>
          <a:bodyPr/>
          <a:lstStyle/>
          <a:p>
            <a:fld id="{040811C2-BD20-4209-BD05-AA797C50BEBD}" type="slidenum">
              <a:rPr lang="de-DE" smtClean="0"/>
              <a:pPr/>
              <a:t>13</a:t>
            </a:fld>
            <a:endParaRPr lang="de-DE"/>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Messmethode</a:t>
            </a:r>
            <a:endParaRPr lang="de-DE"/>
          </a:p>
        </p:txBody>
      </p:sp>
      <p:pic>
        <p:nvPicPr>
          <p:cNvPr id="3" name="Grafik 2" descr="messlehre.jpg"/>
          <p:cNvPicPr>
            <a:picLocks noChangeAspect="1"/>
          </p:cNvPicPr>
          <p:nvPr/>
        </p:nvPicPr>
        <p:blipFill>
          <a:blip r:embed="rId2" cstate="print"/>
          <a:stretch>
            <a:fillRect/>
          </a:stretch>
        </p:blipFill>
        <p:spPr>
          <a:xfrm>
            <a:off x="899592" y="1340768"/>
            <a:ext cx="7237934" cy="2736995"/>
          </a:xfrm>
          <a:prstGeom prst="rect">
            <a:avLst/>
          </a:prstGeom>
        </p:spPr>
      </p:pic>
      <p:sp>
        <p:nvSpPr>
          <p:cNvPr id="4" name="Textfeld 3"/>
          <p:cNvSpPr txBox="1"/>
          <p:nvPr/>
        </p:nvSpPr>
        <p:spPr>
          <a:xfrm>
            <a:off x="2411760" y="4365104"/>
            <a:ext cx="4176464" cy="646331"/>
          </a:xfrm>
          <a:prstGeom prst="rect">
            <a:avLst/>
          </a:prstGeom>
          <a:noFill/>
        </p:spPr>
        <p:txBody>
          <a:bodyPr wrap="square" rtlCol="0">
            <a:spAutoFit/>
          </a:bodyPr>
          <a:lstStyle/>
          <a:p>
            <a:r>
              <a:rPr lang="de-DE" b="1" i="1" smtClean="0"/>
              <a:t>Eingelegtes Bauteil in Messlehre.</a:t>
            </a:r>
          </a:p>
          <a:p>
            <a:r>
              <a:rPr lang="de-DE" b="1" i="1" smtClean="0"/>
              <a:t>Einbausituation soll simuliert werden.</a:t>
            </a:r>
            <a:endParaRPr lang="de-DE" b="1" i="1"/>
          </a:p>
        </p:txBody>
      </p:sp>
      <p:sp>
        <p:nvSpPr>
          <p:cNvPr id="5" name="Foliennummernplatzhalter 4"/>
          <p:cNvSpPr>
            <a:spLocks noGrp="1"/>
          </p:cNvSpPr>
          <p:nvPr>
            <p:ph type="sldNum" sz="quarter" idx="12"/>
          </p:nvPr>
        </p:nvSpPr>
        <p:spPr/>
        <p:txBody>
          <a:bodyPr/>
          <a:lstStyle/>
          <a:p>
            <a:fld id="{040811C2-BD20-4209-BD05-AA797C50BEBD}" type="slidenum">
              <a:rPr lang="de-DE" smtClean="0"/>
              <a:pPr/>
              <a:t>14</a:t>
            </a:fld>
            <a:endParaRPr lang="de-DE"/>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20131023_132921.jpg"/>
          <p:cNvPicPr>
            <a:picLocks noChangeAspect="1"/>
          </p:cNvPicPr>
          <p:nvPr/>
        </p:nvPicPr>
        <p:blipFill>
          <a:blip r:embed="rId2" cstate="print"/>
          <a:stretch>
            <a:fillRect/>
          </a:stretch>
        </p:blipFill>
        <p:spPr>
          <a:xfrm>
            <a:off x="107504" y="3284984"/>
            <a:ext cx="3024335" cy="2268251"/>
          </a:xfrm>
          <a:prstGeom prst="rect">
            <a:avLst/>
          </a:prstGeom>
        </p:spPr>
      </p:pic>
      <p:pic>
        <p:nvPicPr>
          <p:cNvPr id="4" name="Grafik 3" descr="messpunktevdkda3.png"/>
          <p:cNvPicPr>
            <a:picLocks noChangeAspect="1"/>
          </p:cNvPicPr>
          <p:nvPr/>
        </p:nvPicPr>
        <p:blipFill>
          <a:blip r:embed="rId3" cstate="print"/>
          <a:stretch>
            <a:fillRect/>
          </a:stretch>
        </p:blipFill>
        <p:spPr>
          <a:xfrm>
            <a:off x="3491881" y="3260936"/>
            <a:ext cx="5120786" cy="2277010"/>
          </a:xfrm>
          <a:prstGeom prst="rect">
            <a:avLst/>
          </a:prstGeom>
        </p:spPr>
      </p:pic>
      <p:cxnSp>
        <p:nvCxnSpPr>
          <p:cNvPr id="9" name="Gewinkelte Verbindung 8"/>
          <p:cNvCxnSpPr/>
          <p:nvPr/>
        </p:nvCxnSpPr>
        <p:spPr>
          <a:xfrm flipV="1">
            <a:off x="395536" y="2708920"/>
            <a:ext cx="2088232" cy="576064"/>
          </a:xfrm>
          <a:prstGeom prst="bentConnector3">
            <a:avLst>
              <a:gd name="adj1" fmla="val 14969"/>
            </a:avLst>
          </a:prstGeom>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683568" y="1772816"/>
            <a:ext cx="3240360" cy="923330"/>
          </a:xfrm>
          <a:prstGeom prst="rect">
            <a:avLst/>
          </a:prstGeom>
          <a:noFill/>
        </p:spPr>
        <p:txBody>
          <a:bodyPr wrap="square" rtlCol="0">
            <a:spAutoFit/>
          </a:bodyPr>
          <a:lstStyle/>
          <a:p>
            <a:r>
              <a:rPr lang="de-DE" smtClean="0"/>
              <a:t>Abfahren der Messpunkte „Kontur aussen“ mit der Messuhr</a:t>
            </a:r>
            <a:endParaRPr lang="de-DE"/>
          </a:p>
        </p:txBody>
      </p:sp>
      <p:cxnSp>
        <p:nvCxnSpPr>
          <p:cNvPr id="16" name="Gewinkelte Verbindung 15"/>
          <p:cNvCxnSpPr/>
          <p:nvPr/>
        </p:nvCxnSpPr>
        <p:spPr>
          <a:xfrm flipV="1">
            <a:off x="4283968" y="2708920"/>
            <a:ext cx="3600400" cy="864096"/>
          </a:xfrm>
          <a:prstGeom prst="bentConnector3">
            <a:avLst>
              <a:gd name="adj1" fmla="val -3029"/>
            </a:avLst>
          </a:prstGeom>
        </p:spPr>
        <p:style>
          <a:lnRef idx="1">
            <a:schemeClr val="accent1"/>
          </a:lnRef>
          <a:fillRef idx="0">
            <a:schemeClr val="accent1"/>
          </a:fillRef>
          <a:effectRef idx="0">
            <a:schemeClr val="accent1"/>
          </a:effectRef>
          <a:fontRef idx="minor">
            <a:schemeClr val="tx1"/>
          </a:fontRef>
        </p:style>
      </p:cxnSp>
      <p:sp>
        <p:nvSpPr>
          <p:cNvPr id="20" name="Textfeld 19"/>
          <p:cNvSpPr txBox="1"/>
          <p:nvPr/>
        </p:nvSpPr>
        <p:spPr>
          <a:xfrm>
            <a:off x="4139952" y="2060848"/>
            <a:ext cx="4320480" cy="646331"/>
          </a:xfrm>
          <a:prstGeom prst="rect">
            <a:avLst/>
          </a:prstGeom>
          <a:noFill/>
        </p:spPr>
        <p:txBody>
          <a:bodyPr wrap="square" rtlCol="0">
            <a:spAutoFit/>
          </a:bodyPr>
          <a:lstStyle/>
          <a:p>
            <a:r>
              <a:rPr lang="de-DE" smtClean="0"/>
              <a:t>Grün markiert, Messpunkte der Aussenkontur</a:t>
            </a:r>
            <a:endParaRPr lang="de-DE"/>
          </a:p>
        </p:txBody>
      </p:sp>
      <p:sp>
        <p:nvSpPr>
          <p:cNvPr id="8" name="Foliennummernplatzhalter 7"/>
          <p:cNvSpPr>
            <a:spLocks noGrp="1"/>
          </p:cNvSpPr>
          <p:nvPr>
            <p:ph type="sldNum" sz="quarter" idx="12"/>
          </p:nvPr>
        </p:nvSpPr>
        <p:spPr/>
        <p:txBody>
          <a:bodyPr/>
          <a:lstStyle/>
          <a:p>
            <a:fld id="{040811C2-BD20-4209-BD05-AA797C50BEBD}" type="slidenum">
              <a:rPr lang="de-DE" smtClean="0"/>
              <a:pPr/>
              <a:t>15</a:t>
            </a:fld>
            <a:endParaRPr lang="de-DE"/>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MessblattOriginal.jpg"/>
          <p:cNvPicPr>
            <a:picLocks noChangeAspect="1"/>
          </p:cNvPicPr>
          <p:nvPr/>
        </p:nvPicPr>
        <p:blipFill>
          <a:blip r:embed="rId2" cstate="print"/>
          <a:stretch>
            <a:fillRect/>
          </a:stretch>
        </p:blipFill>
        <p:spPr>
          <a:xfrm>
            <a:off x="3491880" y="2636912"/>
            <a:ext cx="5184576" cy="4007973"/>
          </a:xfrm>
          <a:prstGeom prst="rect">
            <a:avLst/>
          </a:prstGeom>
        </p:spPr>
      </p:pic>
      <p:cxnSp>
        <p:nvCxnSpPr>
          <p:cNvPr id="12" name="Gewinkelte Verbindung 11"/>
          <p:cNvCxnSpPr/>
          <p:nvPr/>
        </p:nvCxnSpPr>
        <p:spPr>
          <a:xfrm flipV="1">
            <a:off x="3635896" y="2204864"/>
            <a:ext cx="4824536" cy="432048"/>
          </a:xfrm>
          <a:prstGeom prst="bentConnector3">
            <a:avLst>
              <a:gd name="adj1" fmla="val 7090"/>
            </a:avLst>
          </a:prstGeom>
        </p:spPr>
        <p:style>
          <a:lnRef idx="1">
            <a:schemeClr val="accent1"/>
          </a:lnRef>
          <a:fillRef idx="0">
            <a:schemeClr val="accent1"/>
          </a:fillRef>
          <a:effectRef idx="0">
            <a:schemeClr val="accent1"/>
          </a:effectRef>
          <a:fontRef idx="minor">
            <a:schemeClr val="tx1"/>
          </a:fontRef>
        </p:style>
      </p:cxnSp>
      <p:sp>
        <p:nvSpPr>
          <p:cNvPr id="16" name="Textfeld 15"/>
          <p:cNvSpPr txBox="1"/>
          <p:nvPr/>
        </p:nvSpPr>
        <p:spPr>
          <a:xfrm>
            <a:off x="3995936" y="1412776"/>
            <a:ext cx="4680520" cy="646331"/>
          </a:xfrm>
          <a:prstGeom prst="rect">
            <a:avLst/>
          </a:prstGeom>
          <a:noFill/>
        </p:spPr>
        <p:txBody>
          <a:bodyPr wrap="square" rtlCol="0">
            <a:spAutoFit/>
          </a:bodyPr>
          <a:lstStyle/>
          <a:p>
            <a:r>
              <a:rPr lang="de-DE" smtClean="0"/>
              <a:t>Messprotokoll zur Erfassung der Messergebnisse verschiedener Messbereiche</a:t>
            </a:r>
            <a:endParaRPr lang="de-DE"/>
          </a:p>
        </p:txBody>
      </p:sp>
      <p:cxnSp>
        <p:nvCxnSpPr>
          <p:cNvPr id="18" name="Gewinkelte Verbindung 17"/>
          <p:cNvCxnSpPr/>
          <p:nvPr/>
        </p:nvCxnSpPr>
        <p:spPr>
          <a:xfrm>
            <a:off x="755576" y="4725144"/>
            <a:ext cx="2736304" cy="576064"/>
          </a:xfrm>
          <a:prstGeom prst="bentConnector3">
            <a:avLst>
              <a:gd name="adj1" fmla="val 84487"/>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feld 20"/>
          <p:cNvSpPr txBox="1"/>
          <p:nvPr/>
        </p:nvSpPr>
        <p:spPr>
          <a:xfrm>
            <a:off x="683568" y="4365104"/>
            <a:ext cx="2160240" cy="369332"/>
          </a:xfrm>
          <a:prstGeom prst="rect">
            <a:avLst/>
          </a:prstGeom>
          <a:noFill/>
        </p:spPr>
        <p:txBody>
          <a:bodyPr wrap="square" rtlCol="0">
            <a:spAutoFit/>
          </a:bodyPr>
          <a:lstStyle/>
          <a:p>
            <a:r>
              <a:rPr lang="de-DE" smtClean="0"/>
              <a:t>Kontur aussen (grün)</a:t>
            </a:r>
            <a:endParaRPr lang="de-DE"/>
          </a:p>
        </p:txBody>
      </p:sp>
      <p:sp>
        <p:nvSpPr>
          <p:cNvPr id="7" name="Foliennummernplatzhalter 6"/>
          <p:cNvSpPr>
            <a:spLocks noGrp="1"/>
          </p:cNvSpPr>
          <p:nvPr>
            <p:ph type="sldNum" sz="quarter" idx="12"/>
          </p:nvPr>
        </p:nvSpPr>
        <p:spPr/>
        <p:txBody>
          <a:bodyPr/>
          <a:lstStyle/>
          <a:p>
            <a:fld id="{040811C2-BD20-4209-BD05-AA797C50BEBD}" type="slidenum">
              <a:rPr lang="de-DE" smtClean="0"/>
              <a:pPr/>
              <a:t>16</a:t>
            </a:fld>
            <a:endParaRPr lang="de-DE"/>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Auswertungsmethode</a:t>
            </a:r>
            <a:endParaRPr lang="de-DE"/>
          </a:p>
        </p:txBody>
      </p:sp>
      <p:pic>
        <p:nvPicPr>
          <p:cNvPr id="3" name="Grafik 2" descr="F17elox.jpg"/>
          <p:cNvPicPr>
            <a:picLocks noChangeAspect="1"/>
          </p:cNvPicPr>
          <p:nvPr/>
        </p:nvPicPr>
        <p:blipFill>
          <a:blip r:embed="rId2" cstate="print"/>
          <a:stretch>
            <a:fillRect/>
          </a:stretch>
        </p:blipFill>
        <p:spPr>
          <a:xfrm>
            <a:off x="1979713" y="3009688"/>
            <a:ext cx="4032448" cy="1929357"/>
          </a:xfrm>
          <a:prstGeom prst="rect">
            <a:avLst/>
          </a:prstGeom>
        </p:spPr>
      </p:pic>
      <p:pic>
        <p:nvPicPr>
          <p:cNvPr id="6" name="Grafik 5" descr="StandardabweichungDesMittelwerts.jpg"/>
          <p:cNvPicPr>
            <a:picLocks noChangeAspect="1"/>
          </p:cNvPicPr>
          <p:nvPr/>
        </p:nvPicPr>
        <p:blipFill>
          <a:blip r:embed="rId3" cstate="print"/>
          <a:stretch>
            <a:fillRect/>
          </a:stretch>
        </p:blipFill>
        <p:spPr>
          <a:xfrm>
            <a:off x="4572000" y="1700808"/>
            <a:ext cx="3312368" cy="816851"/>
          </a:xfrm>
          <a:prstGeom prst="rect">
            <a:avLst/>
          </a:prstGeom>
        </p:spPr>
      </p:pic>
      <p:pic>
        <p:nvPicPr>
          <p:cNvPr id="7" name="Grafik 6" descr="StandardabweichungEmpirische.jpg"/>
          <p:cNvPicPr>
            <a:picLocks noChangeAspect="1"/>
          </p:cNvPicPr>
          <p:nvPr/>
        </p:nvPicPr>
        <p:blipFill>
          <a:blip r:embed="rId4" cstate="print"/>
          <a:stretch>
            <a:fillRect/>
          </a:stretch>
        </p:blipFill>
        <p:spPr>
          <a:xfrm>
            <a:off x="539552" y="1556792"/>
            <a:ext cx="2520280" cy="979163"/>
          </a:xfrm>
          <a:prstGeom prst="rect">
            <a:avLst/>
          </a:prstGeom>
        </p:spPr>
      </p:pic>
      <p:pic>
        <p:nvPicPr>
          <p:cNvPr id="8" name="Grafik 7" descr="ChargenWerte.jpg"/>
          <p:cNvPicPr>
            <a:picLocks noChangeAspect="1"/>
          </p:cNvPicPr>
          <p:nvPr/>
        </p:nvPicPr>
        <p:blipFill>
          <a:blip r:embed="rId5" cstate="print"/>
          <a:stretch>
            <a:fillRect/>
          </a:stretch>
        </p:blipFill>
        <p:spPr>
          <a:xfrm>
            <a:off x="2112873" y="5531974"/>
            <a:ext cx="3683263" cy="887478"/>
          </a:xfrm>
          <a:prstGeom prst="rect">
            <a:avLst/>
          </a:prstGeom>
        </p:spPr>
      </p:pic>
      <p:sp>
        <p:nvSpPr>
          <p:cNvPr id="9" name="Textfeld 8"/>
          <p:cNvSpPr txBox="1"/>
          <p:nvPr/>
        </p:nvSpPr>
        <p:spPr>
          <a:xfrm>
            <a:off x="755576" y="1628800"/>
            <a:ext cx="1368152" cy="369332"/>
          </a:xfrm>
          <a:prstGeom prst="rect">
            <a:avLst/>
          </a:prstGeom>
          <a:noFill/>
        </p:spPr>
        <p:txBody>
          <a:bodyPr wrap="square" rtlCol="0">
            <a:spAutoFit/>
          </a:bodyPr>
          <a:lstStyle/>
          <a:p>
            <a:endParaRPr lang="de-DE"/>
          </a:p>
        </p:txBody>
      </p:sp>
      <p:sp>
        <p:nvSpPr>
          <p:cNvPr id="10" name="Textfeld 9"/>
          <p:cNvSpPr txBox="1"/>
          <p:nvPr/>
        </p:nvSpPr>
        <p:spPr>
          <a:xfrm>
            <a:off x="611560" y="1412776"/>
            <a:ext cx="3240360" cy="307777"/>
          </a:xfrm>
          <a:prstGeom prst="rect">
            <a:avLst/>
          </a:prstGeom>
          <a:noFill/>
        </p:spPr>
        <p:txBody>
          <a:bodyPr wrap="square" rtlCol="0">
            <a:spAutoFit/>
          </a:bodyPr>
          <a:lstStyle/>
          <a:p>
            <a:r>
              <a:rPr lang="de-DE" sz="1400" b="1" i="1" smtClean="0">
                <a:solidFill>
                  <a:srgbClr val="FF0000"/>
                </a:solidFill>
              </a:rPr>
              <a:t>Empirische Standardabweichung</a:t>
            </a:r>
            <a:endParaRPr lang="de-DE" sz="1400" b="1" i="1">
              <a:solidFill>
                <a:srgbClr val="FF0000"/>
              </a:solidFill>
            </a:endParaRPr>
          </a:p>
        </p:txBody>
      </p:sp>
      <p:sp>
        <p:nvSpPr>
          <p:cNvPr id="11" name="Textfeld 10"/>
          <p:cNvSpPr txBox="1"/>
          <p:nvPr/>
        </p:nvSpPr>
        <p:spPr>
          <a:xfrm>
            <a:off x="4716016" y="1340768"/>
            <a:ext cx="4032448" cy="523220"/>
          </a:xfrm>
          <a:prstGeom prst="rect">
            <a:avLst/>
          </a:prstGeom>
          <a:noFill/>
        </p:spPr>
        <p:txBody>
          <a:bodyPr wrap="square" rtlCol="0">
            <a:spAutoFit/>
          </a:bodyPr>
          <a:lstStyle/>
          <a:p>
            <a:r>
              <a:rPr lang="de-DE" sz="1400" b="1" i="1" smtClean="0">
                <a:solidFill>
                  <a:srgbClr val="FF0000"/>
                </a:solidFill>
              </a:rPr>
              <a:t>Standardabweichung des Mittelwerts (mit Berücksichtigung des Vertrauensbereichs)</a:t>
            </a:r>
            <a:endParaRPr lang="de-DE" sz="1400" b="1" i="1">
              <a:solidFill>
                <a:srgbClr val="FF0000"/>
              </a:solidFill>
            </a:endParaRPr>
          </a:p>
        </p:txBody>
      </p:sp>
      <p:cxnSp>
        <p:nvCxnSpPr>
          <p:cNvPr id="13" name="Gerade Verbindung mit Pfeil 12"/>
          <p:cNvCxnSpPr/>
          <p:nvPr/>
        </p:nvCxnSpPr>
        <p:spPr>
          <a:xfrm flipH="1" flipV="1">
            <a:off x="2267744" y="2492896"/>
            <a:ext cx="1440160" cy="50405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Gerade Verbindung mit Pfeil 14"/>
          <p:cNvCxnSpPr/>
          <p:nvPr/>
        </p:nvCxnSpPr>
        <p:spPr>
          <a:xfrm flipV="1">
            <a:off x="3851920" y="2348880"/>
            <a:ext cx="936104" cy="64807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Gewinkelte Verbindung 18"/>
          <p:cNvCxnSpPr>
            <a:stCxn id="3" idx="3"/>
          </p:cNvCxnSpPr>
          <p:nvPr/>
        </p:nvCxnSpPr>
        <p:spPr>
          <a:xfrm flipV="1">
            <a:off x="6012161" y="3501008"/>
            <a:ext cx="2664295" cy="473359"/>
          </a:xfrm>
          <a:prstGeom prst="bentConnector3">
            <a:avLst>
              <a:gd name="adj1" fmla="val 7992"/>
            </a:avLst>
          </a:prstGeom>
        </p:spPr>
        <p:style>
          <a:lnRef idx="1">
            <a:schemeClr val="accent1"/>
          </a:lnRef>
          <a:fillRef idx="0">
            <a:schemeClr val="accent1"/>
          </a:fillRef>
          <a:effectRef idx="0">
            <a:schemeClr val="accent1"/>
          </a:effectRef>
          <a:fontRef idx="minor">
            <a:schemeClr val="tx1"/>
          </a:fontRef>
        </p:style>
      </p:cxnSp>
      <p:sp>
        <p:nvSpPr>
          <p:cNvPr id="22" name="Textfeld 21"/>
          <p:cNvSpPr txBox="1"/>
          <p:nvPr/>
        </p:nvSpPr>
        <p:spPr>
          <a:xfrm>
            <a:off x="6300192" y="3068960"/>
            <a:ext cx="2376264" cy="430887"/>
          </a:xfrm>
          <a:prstGeom prst="rect">
            <a:avLst/>
          </a:prstGeom>
          <a:noFill/>
        </p:spPr>
        <p:txBody>
          <a:bodyPr wrap="square" rtlCol="0">
            <a:spAutoFit/>
          </a:bodyPr>
          <a:lstStyle/>
          <a:p>
            <a:r>
              <a:rPr lang="de-DE" sz="1100" b="1" i="1" smtClean="0"/>
              <a:t>Messergebnisse einer Charge (nach spezifischer Bearbeitungsstufe) </a:t>
            </a:r>
            <a:endParaRPr lang="de-DE" sz="1100" b="1" i="1"/>
          </a:p>
        </p:txBody>
      </p:sp>
      <p:cxnSp>
        <p:nvCxnSpPr>
          <p:cNvPr id="24" name="Form 23"/>
          <p:cNvCxnSpPr/>
          <p:nvPr/>
        </p:nvCxnSpPr>
        <p:spPr>
          <a:xfrm>
            <a:off x="5940152" y="4221088"/>
            <a:ext cx="2808312" cy="576064"/>
          </a:xfrm>
          <a:prstGeom prst="bentConnector3">
            <a:avLst>
              <a:gd name="adj1" fmla="val 10667"/>
            </a:avLst>
          </a:prstGeom>
        </p:spPr>
        <p:style>
          <a:lnRef idx="1">
            <a:schemeClr val="accent1"/>
          </a:lnRef>
          <a:fillRef idx="0">
            <a:schemeClr val="accent1"/>
          </a:fillRef>
          <a:effectRef idx="0">
            <a:schemeClr val="accent1"/>
          </a:effectRef>
          <a:fontRef idx="minor">
            <a:schemeClr val="tx1"/>
          </a:fontRef>
        </p:style>
      </p:cxnSp>
      <p:sp>
        <p:nvSpPr>
          <p:cNvPr id="31" name="Textfeld 30"/>
          <p:cNvSpPr txBox="1"/>
          <p:nvPr/>
        </p:nvSpPr>
        <p:spPr>
          <a:xfrm>
            <a:off x="6444208" y="4509120"/>
            <a:ext cx="2699792" cy="261610"/>
          </a:xfrm>
          <a:prstGeom prst="rect">
            <a:avLst/>
          </a:prstGeom>
          <a:noFill/>
        </p:spPr>
        <p:txBody>
          <a:bodyPr wrap="square" rtlCol="0">
            <a:spAutoFit/>
          </a:bodyPr>
          <a:lstStyle/>
          <a:p>
            <a:r>
              <a:rPr lang="de-DE" sz="1100" b="1" i="1" smtClean="0"/>
              <a:t>Pro Charge 20 Teile</a:t>
            </a:r>
            <a:endParaRPr lang="de-DE" sz="1100" b="1" i="1"/>
          </a:p>
        </p:txBody>
      </p:sp>
      <p:cxnSp>
        <p:nvCxnSpPr>
          <p:cNvPr id="33" name="Gerade Verbindung mit Pfeil 32"/>
          <p:cNvCxnSpPr>
            <a:endCxn id="8" idx="1"/>
          </p:cNvCxnSpPr>
          <p:nvPr/>
        </p:nvCxnSpPr>
        <p:spPr>
          <a:xfrm>
            <a:off x="1691680" y="5949280"/>
            <a:ext cx="421193" cy="2643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4" name="Textfeld 33"/>
          <p:cNvSpPr txBox="1"/>
          <p:nvPr/>
        </p:nvSpPr>
        <p:spPr>
          <a:xfrm>
            <a:off x="179512" y="5445224"/>
            <a:ext cx="1656184" cy="938719"/>
          </a:xfrm>
          <a:prstGeom prst="rect">
            <a:avLst/>
          </a:prstGeom>
          <a:noFill/>
        </p:spPr>
        <p:txBody>
          <a:bodyPr wrap="square" rtlCol="0">
            <a:spAutoFit/>
          </a:bodyPr>
          <a:lstStyle/>
          <a:p>
            <a:r>
              <a:rPr lang="de-DE" sz="1100" b="1" i="1" smtClean="0"/>
              <a:t>Einige Chargen mit Materialkennwerten, es wurden zusätzlich F18 und F19 Proben in der Versuchsreihe gefahren</a:t>
            </a:r>
            <a:endParaRPr lang="de-DE" sz="1100" b="1" i="1"/>
          </a:p>
        </p:txBody>
      </p:sp>
      <p:sp>
        <p:nvSpPr>
          <p:cNvPr id="18" name="Foliennummernplatzhalter 17"/>
          <p:cNvSpPr>
            <a:spLocks noGrp="1"/>
          </p:cNvSpPr>
          <p:nvPr>
            <p:ph type="sldNum" sz="quarter" idx="12"/>
          </p:nvPr>
        </p:nvSpPr>
        <p:spPr/>
        <p:txBody>
          <a:bodyPr/>
          <a:lstStyle/>
          <a:p>
            <a:fld id="{040811C2-BD20-4209-BD05-AA797C50BEBD}" type="slidenum">
              <a:rPr lang="de-DE" smtClean="0"/>
              <a:pPr/>
              <a:t>17</a:t>
            </a:fld>
            <a:endParaRPr lang="de-DE"/>
          </a:p>
        </p:txBody>
      </p:sp>
      <p:sp>
        <p:nvSpPr>
          <p:cNvPr id="21" name="Ellipse 20"/>
          <p:cNvSpPr/>
          <p:nvPr/>
        </p:nvSpPr>
        <p:spPr>
          <a:xfrm>
            <a:off x="5220072" y="5805264"/>
            <a:ext cx="360040" cy="288032"/>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Ellipse 22"/>
          <p:cNvSpPr/>
          <p:nvPr/>
        </p:nvSpPr>
        <p:spPr>
          <a:xfrm>
            <a:off x="5148064" y="6165304"/>
            <a:ext cx="432048" cy="216024"/>
          </a:xfrm>
          <a:prstGeom prst="ellipse">
            <a:avLst/>
          </a:prstGeom>
          <a:solidFill>
            <a:srgbClr val="FF0000">
              <a:alpha val="31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cxnSp>
        <p:nvCxnSpPr>
          <p:cNvPr id="26" name="Gerade Verbindung mit Pfeil 25"/>
          <p:cNvCxnSpPr/>
          <p:nvPr/>
        </p:nvCxnSpPr>
        <p:spPr>
          <a:xfrm flipH="1">
            <a:off x="5580112" y="5589240"/>
            <a:ext cx="720080" cy="28803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29" name="Gerade Verbindung mit Pfeil 28"/>
          <p:cNvCxnSpPr>
            <a:stCxn id="18" idx="1"/>
          </p:cNvCxnSpPr>
          <p:nvPr/>
        </p:nvCxnSpPr>
        <p:spPr>
          <a:xfrm flipH="1" flipV="1">
            <a:off x="5580112" y="6309320"/>
            <a:ext cx="973088" cy="22959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feld 34"/>
          <p:cNvSpPr txBox="1"/>
          <p:nvPr/>
        </p:nvSpPr>
        <p:spPr>
          <a:xfrm>
            <a:off x="6372200" y="5229200"/>
            <a:ext cx="2520280" cy="646331"/>
          </a:xfrm>
          <a:prstGeom prst="rect">
            <a:avLst/>
          </a:prstGeom>
          <a:noFill/>
        </p:spPr>
        <p:txBody>
          <a:bodyPr wrap="square" rtlCol="0">
            <a:spAutoFit/>
          </a:bodyPr>
          <a:lstStyle/>
          <a:p>
            <a:pPr>
              <a:buFont typeface="Arial" pitchFamily="34" charset="0"/>
              <a:buChar char="•"/>
            </a:pPr>
            <a:r>
              <a:rPr lang="de-DE" sz="1200" b="1" i="1" smtClean="0"/>
              <a:t>Lösungsgeglüht</a:t>
            </a:r>
          </a:p>
          <a:p>
            <a:pPr>
              <a:buFont typeface="Arial" pitchFamily="34" charset="0"/>
              <a:buChar char="•"/>
            </a:pPr>
            <a:r>
              <a:rPr lang="de-DE" sz="1200" b="1" i="1" smtClean="0"/>
              <a:t>Nicht vollständig warmausgelagert</a:t>
            </a:r>
          </a:p>
          <a:p>
            <a:pPr>
              <a:buFont typeface="Arial" pitchFamily="34" charset="0"/>
              <a:buChar char="•"/>
            </a:pPr>
            <a:r>
              <a:rPr lang="de-DE" sz="1200" b="1" i="1" smtClean="0"/>
              <a:t>Überaltert</a:t>
            </a:r>
            <a:endParaRPr lang="de-DE" sz="1200" b="1" i="1"/>
          </a:p>
        </p:txBody>
      </p:sp>
      <p:sp>
        <p:nvSpPr>
          <p:cNvPr id="36" name="Textfeld 35"/>
          <p:cNvSpPr txBox="1"/>
          <p:nvPr/>
        </p:nvSpPr>
        <p:spPr>
          <a:xfrm>
            <a:off x="6588224" y="6237312"/>
            <a:ext cx="1368152" cy="461665"/>
          </a:xfrm>
          <a:prstGeom prst="rect">
            <a:avLst/>
          </a:prstGeom>
          <a:noFill/>
        </p:spPr>
        <p:txBody>
          <a:bodyPr wrap="square" rtlCol="0">
            <a:spAutoFit/>
          </a:bodyPr>
          <a:lstStyle/>
          <a:p>
            <a:pPr>
              <a:buFont typeface="Arial" pitchFamily="34" charset="0"/>
              <a:buChar char="•"/>
            </a:pPr>
            <a:r>
              <a:rPr lang="de-DE" sz="1200" b="1" i="1" smtClean="0"/>
              <a:t>Lösungsgeglüht</a:t>
            </a:r>
          </a:p>
          <a:p>
            <a:pPr>
              <a:buFont typeface="Arial" pitchFamily="34" charset="0"/>
              <a:buChar char="•"/>
            </a:pPr>
            <a:r>
              <a:rPr lang="de-DE" sz="1200" b="1" i="1" smtClean="0"/>
              <a:t>Kaltausgelagert</a:t>
            </a:r>
            <a:endParaRPr lang="de-DE" sz="1200" b="1" i="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498178"/>
          </a:xfrm>
        </p:spPr>
        <p:txBody>
          <a:bodyPr>
            <a:normAutofit fontScale="90000"/>
          </a:bodyPr>
          <a:lstStyle/>
          <a:p>
            <a:r>
              <a:rPr lang="de-DE" i="1" smtClean="0"/>
              <a:t>Einschränkungen durch Rücksichtnahme auf die Serienfertigung</a:t>
            </a:r>
            <a:endParaRPr lang="de-DE" i="1"/>
          </a:p>
        </p:txBody>
      </p:sp>
      <p:sp>
        <p:nvSpPr>
          <p:cNvPr id="6" name="Textfeld 5"/>
          <p:cNvSpPr txBox="1"/>
          <p:nvPr/>
        </p:nvSpPr>
        <p:spPr>
          <a:xfrm>
            <a:off x="0" y="1844824"/>
            <a:ext cx="4464496" cy="7171194"/>
          </a:xfrm>
          <a:prstGeom prst="rect">
            <a:avLst/>
          </a:prstGeom>
          <a:noFill/>
        </p:spPr>
        <p:txBody>
          <a:bodyPr wrap="square" rtlCol="0">
            <a:spAutoFit/>
          </a:bodyPr>
          <a:lstStyle/>
          <a:p>
            <a:pPr>
              <a:buFont typeface="Arial" pitchFamily="34" charset="0"/>
              <a:buChar char="•"/>
            </a:pPr>
            <a:r>
              <a:rPr lang="de-DE" sz="2000" smtClean="0"/>
              <a:t>Streckbiegemaschine musste auf das Serienmaterial F13 eingerichtet bleiben</a:t>
            </a:r>
          </a:p>
          <a:p>
            <a:pPr>
              <a:buFont typeface="Arial" pitchFamily="34" charset="0"/>
              <a:buChar char="•"/>
            </a:pPr>
            <a:endParaRPr lang="de-DE" sz="2000" smtClean="0"/>
          </a:p>
          <a:p>
            <a:pPr>
              <a:buFont typeface="Arial" pitchFamily="34" charset="0"/>
              <a:buChar char="•"/>
            </a:pPr>
            <a:r>
              <a:rPr lang="de-DE" sz="2000" smtClean="0"/>
              <a:t>Bearbeitungsstufe Schleifen/Polieren wurde, aufgrund von Kapazitätsmangel,  teilweise in die Prototypenfertigung ausgelagert</a:t>
            </a:r>
          </a:p>
          <a:p>
            <a:pPr>
              <a:buFont typeface="Arial" pitchFamily="34" charset="0"/>
              <a:buChar char="•"/>
            </a:pPr>
            <a:endParaRPr lang="de-DE" sz="2000" smtClean="0"/>
          </a:p>
          <a:p>
            <a:pPr>
              <a:buFont typeface="Arial" pitchFamily="34" charset="0"/>
              <a:buChar char="•"/>
            </a:pPr>
            <a:r>
              <a:rPr lang="de-DE" sz="2000" smtClean="0"/>
              <a:t>Durch Bearbeitungsfehler wurden zusätzliche Chargen einiger Festigkeitsklassen gefahren</a:t>
            </a:r>
          </a:p>
          <a:p>
            <a:pPr>
              <a:buFont typeface="Arial" pitchFamily="34" charset="0"/>
              <a:buChar char="•"/>
            </a:pPr>
            <a:endParaRPr lang="de-DE" sz="2000" smtClean="0"/>
          </a:p>
          <a:p>
            <a:pPr>
              <a:buFont typeface="Arial" pitchFamily="34" charset="0"/>
              <a:buChar char="•"/>
            </a:pPr>
            <a:r>
              <a:rPr lang="de-DE" sz="2000" smtClean="0"/>
              <a:t>Beim Fräsprozess musste, aus Zeitgründen, beide Seiten der doppelten Spannvorrichtung genutzt werden</a:t>
            </a:r>
          </a:p>
          <a:p>
            <a:pPr>
              <a:buFont typeface="Arial" pitchFamily="34" charset="0"/>
              <a:buChar char="•"/>
            </a:pPr>
            <a:endParaRPr lang="de-DE" sz="2000" smtClean="0"/>
          </a:p>
          <a:p>
            <a:pPr>
              <a:buFont typeface="Arial" pitchFamily="34" charset="0"/>
              <a:buChar char="•"/>
            </a:pPr>
            <a:endParaRPr lang="de-DE" sz="2000" smtClean="0"/>
          </a:p>
          <a:p>
            <a:pPr>
              <a:buFont typeface="Arial" pitchFamily="34" charset="0"/>
              <a:buChar char="•"/>
            </a:pPr>
            <a:endParaRPr lang="de-DE" sz="2000" smtClean="0"/>
          </a:p>
          <a:p>
            <a:pPr>
              <a:buSzPct val="177000"/>
              <a:buFont typeface="Arial" pitchFamily="34" charset="0"/>
              <a:buChar char="•"/>
            </a:pPr>
            <a:endParaRPr lang="de-DE" sz="2000" smtClean="0"/>
          </a:p>
          <a:p>
            <a:pPr>
              <a:buSzPct val="211000"/>
              <a:buFont typeface="Arial" pitchFamily="34" charset="0"/>
              <a:buChar char="•"/>
            </a:pPr>
            <a:endParaRPr lang="de-DE" sz="2000" smtClean="0"/>
          </a:p>
          <a:p>
            <a:pPr>
              <a:buFont typeface="Arial" pitchFamily="34" charset="0"/>
              <a:buChar char="•"/>
            </a:pPr>
            <a:endParaRPr lang="de-DE" sz="2000" smtClean="0"/>
          </a:p>
          <a:p>
            <a:pPr>
              <a:buFont typeface="Arial" pitchFamily="34" charset="0"/>
              <a:buChar char="•"/>
            </a:pPr>
            <a:endParaRPr lang="de-DE" sz="2000" smtClean="0"/>
          </a:p>
          <a:p>
            <a:pPr>
              <a:buFont typeface="Arial" pitchFamily="34" charset="0"/>
              <a:buChar char="•"/>
            </a:pPr>
            <a:endParaRPr lang="de-DE" sz="2000"/>
          </a:p>
        </p:txBody>
      </p:sp>
      <p:sp>
        <p:nvSpPr>
          <p:cNvPr id="4" name="Pfeil nach rechts 3"/>
          <p:cNvSpPr/>
          <p:nvPr/>
        </p:nvSpPr>
        <p:spPr>
          <a:xfrm>
            <a:off x="5004048" y="3284984"/>
            <a:ext cx="1656184" cy="792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feld 4"/>
          <p:cNvSpPr txBox="1"/>
          <p:nvPr/>
        </p:nvSpPr>
        <p:spPr>
          <a:xfrm>
            <a:off x="7020272" y="3068960"/>
            <a:ext cx="1656184" cy="1200329"/>
          </a:xfrm>
          <a:prstGeom prst="rect">
            <a:avLst/>
          </a:prstGeom>
          <a:noFill/>
        </p:spPr>
        <p:txBody>
          <a:bodyPr wrap="square" rtlCol="0">
            <a:spAutoFit/>
          </a:bodyPr>
          <a:lstStyle/>
          <a:p>
            <a:r>
              <a:rPr lang="de-DE" smtClean="0"/>
              <a:t>Leichte Einschränkung der Objektivität</a:t>
            </a:r>
          </a:p>
          <a:p>
            <a:endParaRPr lang="de-DE"/>
          </a:p>
        </p:txBody>
      </p:sp>
      <p:sp>
        <p:nvSpPr>
          <p:cNvPr id="7" name="Foliennummernplatzhalter 6"/>
          <p:cNvSpPr>
            <a:spLocks noGrp="1"/>
          </p:cNvSpPr>
          <p:nvPr>
            <p:ph type="sldNum" sz="quarter" idx="12"/>
          </p:nvPr>
        </p:nvSpPr>
        <p:spPr/>
        <p:txBody>
          <a:bodyPr/>
          <a:lstStyle/>
          <a:p>
            <a:fld id="{040811C2-BD20-4209-BD05-AA797C50BEBD}" type="slidenum">
              <a:rPr lang="de-DE" smtClean="0"/>
              <a:pPr/>
              <a:t>18</a:t>
            </a:fld>
            <a:endParaRPr lang="de-DE"/>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Visualisierung der Resultate</a:t>
            </a:r>
            <a:endParaRPr lang="de-DE"/>
          </a:p>
        </p:txBody>
      </p:sp>
      <p:pic>
        <p:nvPicPr>
          <p:cNvPr id="5" name="Grafik 4" descr="StreckbiegenVisNEU.jpg"/>
          <p:cNvPicPr>
            <a:picLocks noChangeAspect="1"/>
          </p:cNvPicPr>
          <p:nvPr/>
        </p:nvPicPr>
        <p:blipFill>
          <a:blip r:embed="rId2" cstate="print"/>
          <a:stretch>
            <a:fillRect/>
          </a:stretch>
        </p:blipFill>
        <p:spPr>
          <a:xfrm>
            <a:off x="179512" y="2492896"/>
            <a:ext cx="4445314" cy="2880320"/>
          </a:xfrm>
          <a:prstGeom prst="rect">
            <a:avLst/>
          </a:prstGeom>
        </p:spPr>
      </p:pic>
      <p:pic>
        <p:nvPicPr>
          <p:cNvPr id="6" name="Grafik 5" descr="StreckbieTabNEU.jpg"/>
          <p:cNvPicPr>
            <a:picLocks noChangeAspect="1"/>
          </p:cNvPicPr>
          <p:nvPr/>
        </p:nvPicPr>
        <p:blipFill>
          <a:blip r:embed="rId3" cstate="print"/>
          <a:stretch>
            <a:fillRect/>
          </a:stretch>
        </p:blipFill>
        <p:spPr>
          <a:xfrm>
            <a:off x="4644008" y="2492896"/>
            <a:ext cx="4182980" cy="3366440"/>
          </a:xfrm>
          <a:prstGeom prst="rect">
            <a:avLst/>
          </a:prstGeom>
        </p:spPr>
      </p:pic>
      <p:sp>
        <p:nvSpPr>
          <p:cNvPr id="7" name="Textfeld 6"/>
          <p:cNvSpPr txBox="1"/>
          <p:nvPr/>
        </p:nvSpPr>
        <p:spPr>
          <a:xfrm>
            <a:off x="395536" y="5411450"/>
            <a:ext cx="3600400" cy="1446550"/>
          </a:xfrm>
          <a:prstGeom prst="rect">
            <a:avLst/>
          </a:prstGeom>
          <a:noFill/>
        </p:spPr>
        <p:txBody>
          <a:bodyPr wrap="square" rtlCol="0">
            <a:spAutoFit/>
          </a:bodyPr>
          <a:lstStyle/>
          <a:p>
            <a:r>
              <a:rPr lang="de-DE" sz="1100" b="1" i="1" smtClean="0"/>
              <a:t>Vergleich Messwerte (Mittelwerte) und Prozessschwankungen (durch die Standardabweichung visualisiert). Asymmetrie der Resultate aufgrund von nicht hinreichender Kalibrierung des Biegewerkzeugs. Prozessschwankungen bei F13 insbesondere an den signifikanten Messpunkten MP1 und MP10 am größten. Geringste Prozessschwankung und maximale Rückfederung bei F17.</a:t>
            </a:r>
            <a:endParaRPr lang="de-DE" sz="1100" b="1" i="1"/>
          </a:p>
        </p:txBody>
      </p:sp>
      <p:sp>
        <p:nvSpPr>
          <p:cNvPr id="10" name="Textfeld 9"/>
          <p:cNvSpPr txBox="1"/>
          <p:nvPr/>
        </p:nvSpPr>
        <p:spPr>
          <a:xfrm>
            <a:off x="2915816" y="1268760"/>
            <a:ext cx="3528392" cy="400110"/>
          </a:xfrm>
          <a:prstGeom prst="rect">
            <a:avLst/>
          </a:prstGeom>
          <a:noFill/>
        </p:spPr>
        <p:txBody>
          <a:bodyPr wrap="square" rtlCol="0">
            <a:spAutoFit/>
          </a:bodyPr>
          <a:lstStyle/>
          <a:p>
            <a:r>
              <a:rPr lang="de-DE" sz="2000" smtClean="0"/>
              <a:t>Streckbiegen erster Durchgang</a:t>
            </a:r>
            <a:endParaRPr lang="de-DE" sz="2000"/>
          </a:p>
        </p:txBody>
      </p:sp>
      <p:cxnSp>
        <p:nvCxnSpPr>
          <p:cNvPr id="12" name="Gerade Verbindung mit Pfeil 11"/>
          <p:cNvCxnSpPr/>
          <p:nvPr/>
        </p:nvCxnSpPr>
        <p:spPr>
          <a:xfrm flipH="1">
            <a:off x="3131840" y="1628800"/>
            <a:ext cx="936104" cy="79208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4" name="Gerade Verbindung mit Pfeil 13"/>
          <p:cNvCxnSpPr/>
          <p:nvPr/>
        </p:nvCxnSpPr>
        <p:spPr>
          <a:xfrm>
            <a:off x="4211960" y="1628800"/>
            <a:ext cx="1080120" cy="79208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Foliennummernplatzhalter 8"/>
          <p:cNvSpPr>
            <a:spLocks noGrp="1"/>
          </p:cNvSpPr>
          <p:nvPr>
            <p:ph type="sldNum" sz="quarter" idx="12"/>
          </p:nvPr>
        </p:nvSpPr>
        <p:spPr/>
        <p:txBody>
          <a:bodyPr/>
          <a:lstStyle/>
          <a:p>
            <a:fld id="{040811C2-BD20-4209-BD05-AA797C50BEBD}" type="slidenum">
              <a:rPr lang="de-DE" smtClean="0"/>
              <a:pPr/>
              <a:t>19</a:t>
            </a:fld>
            <a:endParaRPr lang="de-D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475656" y="1052736"/>
            <a:ext cx="6408712" cy="3312368"/>
          </a:xfrm>
        </p:spPr>
        <p:txBody>
          <a:bodyPr>
            <a:normAutofit/>
          </a:bodyPr>
          <a:lstStyle/>
          <a:p>
            <a:r>
              <a:rPr lang="de-DE" sz="2000" b="1" i="1" smtClean="0">
                <a:solidFill>
                  <a:srgbClr val="0070C0"/>
                </a:solidFill>
              </a:rPr>
              <a:t>Einfluss des Ausgangs- und Werkzeugmaterials auf Umformprozesse zur Herstellung von Verzierungselementen in der Automobilbranche</a:t>
            </a:r>
            <a:r>
              <a:rPr lang="de-DE" smtClean="0"/>
              <a:t/>
            </a:r>
            <a:br>
              <a:rPr lang="de-DE" smtClean="0"/>
            </a:br>
            <a:endParaRPr lang="de-DE"/>
          </a:p>
        </p:txBody>
      </p:sp>
      <p:sp>
        <p:nvSpPr>
          <p:cNvPr id="3" name="Foliennummernplatzhalter 2"/>
          <p:cNvSpPr>
            <a:spLocks noGrp="1"/>
          </p:cNvSpPr>
          <p:nvPr>
            <p:ph type="sldNum" sz="quarter" idx="12"/>
          </p:nvPr>
        </p:nvSpPr>
        <p:spPr/>
        <p:txBody>
          <a:bodyPr/>
          <a:lstStyle/>
          <a:p>
            <a:fld id="{040811C2-BD20-4209-BD05-AA797C50BEBD}" type="slidenum">
              <a:rPr lang="de-DE" smtClean="0"/>
              <a:pPr/>
              <a:t>2</a:t>
            </a:fld>
            <a:endParaRPr lang="de-DE"/>
          </a:p>
        </p:txBody>
      </p:sp>
      <p:sp>
        <p:nvSpPr>
          <p:cNvPr id="4" name="Textfeld 3"/>
          <p:cNvSpPr txBox="1"/>
          <p:nvPr/>
        </p:nvSpPr>
        <p:spPr>
          <a:xfrm>
            <a:off x="1043608" y="188640"/>
            <a:ext cx="7272808" cy="369332"/>
          </a:xfrm>
          <a:prstGeom prst="rect">
            <a:avLst/>
          </a:prstGeom>
          <a:noFill/>
        </p:spPr>
        <p:txBody>
          <a:bodyPr wrap="square" rtlCol="0">
            <a:spAutoFit/>
          </a:bodyPr>
          <a:lstStyle/>
          <a:p>
            <a:pPr algn="ctr"/>
            <a:r>
              <a:rPr lang="de-DE" b="1" smtClean="0"/>
              <a:t>Überblick Bachelorarbeit  Benedikt Kaffanke</a:t>
            </a:r>
            <a:endParaRPr lang="de-DE"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686800" cy="1143000"/>
          </a:xfrm>
        </p:spPr>
        <p:txBody>
          <a:bodyPr>
            <a:normAutofit/>
          </a:bodyPr>
          <a:lstStyle/>
          <a:p>
            <a:r>
              <a:rPr lang="de-DE" sz="3200" b="1" smtClean="0"/>
              <a:t>Materialverzug zur vorherigen Bearbeitungsstufe</a:t>
            </a:r>
            <a:endParaRPr lang="de-DE" sz="3200" b="1"/>
          </a:p>
        </p:txBody>
      </p:sp>
      <p:pic>
        <p:nvPicPr>
          <p:cNvPr id="7" name="Grafik 6" descr="DuraEloxNEU.jpg"/>
          <p:cNvPicPr>
            <a:picLocks noChangeAspect="1"/>
          </p:cNvPicPr>
          <p:nvPr/>
        </p:nvPicPr>
        <p:blipFill>
          <a:blip r:embed="rId2" cstate="print"/>
          <a:stretch>
            <a:fillRect/>
          </a:stretch>
        </p:blipFill>
        <p:spPr>
          <a:xfrm>
            <a:off x="0" y="2348880"/>
            <a:ext cx="4559215" cy="2729283"/>
          </a:xfrm>
          <a:prstGeom prst="rect">
            <a:avLst/>
          </a:prstGeom>
        </p:spPr>
      </p:pic>
      <p:pic>
        <p:nvPicPr>
          <p:cNvPr id="8" name="Grafik 7" descr="DuraEloxTabNEU.jpg"/>
          <p:cNvPicPr>
            <a:picLocks noChangeAspect="1"/>
          </p:cNvPicPr>
          <p:nvPr/>
        </p:nvPicPr>
        <p:blipFill>
          <a:blip r:embed="rId3" cstate="print"/>
          <a:stretch>
            <a:fillRect/>
          </a:stretch>
        </p:blipFill>
        <p:spPr>
          <a:xfrm rot="5400000">
            <a:off x="5768156" y="1190846"/>
            <a:ext cx="2217810" cy="4533878"/>
          </a:xfrm>
          <a:prstGeom prst="rect">
            <a:avLst/>
          </a:prstGeom>
        </p:spPr>
      </p:pic>
      <p:sp>
        <p:nvSpPr>
          <p:cNvPr id="9" name="Textfeld 8"/>
          <p:cNvSpPr txBox="1"/>
          <p:nvPr/>
        </p:nvSpPr>
        <p:spPr>
          <a:xfrm>
            <a:off x="539552" y="5085184"/>
            <a:ext cx="4104456" cy="2062103"/>
          </a:xfrm>
          <a:prstGeom prst="rect">
            <a:avLst/>
          </a:prstGeom>
          <a:noFill/>
        </p:spPr>
        <p:txBody>
          <a:bodyPr wrap="square" rtlCol="0">
            <a:spAutoFit/>
          </a:bodyPr>
          <a:lstStyle/>
          <a:p>
            <a:pPr>
              <a:buFont typeface="Symbol" pitchFamily="18" charset="2"/>
              <a:buChar char="-"/>
            </a:pPr>
            <a:r>
              <a:rPr lang="de-DE" sz="1100" b="1" i="1" smtClean="0"/>
              <a:t>F18 geringster Verzug</a:t>
            </a:r>
          </a:p>
          <a:p>
            <a:pPr>
              <a:buFont typeface="Symbol" pitchFamily="18" charset="2"/>
              <a:buChar char="-"/>
            </a:pPr>
            <a:endParaRPr lang="de-DE" sz="1100" b="1" i="1" smtClean="0"/>
          </a:p>
          <a:p>
            <a:pPr>
              <a:buFont typeface="Symbol" pitchFamily="18" charset="2"/>
              <a:buChar char="-"/>
            </a:pPr>
            <a:r>
              <a:rPr lang="de-DE" sz="1100" b="1" i="1" smtClean="0"/>
              <a:t>F13 bei MP1 und MP10 größter Verzug zum Vorprozess</a:t>
            </a:r>
          </a:p>
          <a:p>
            <a:pPr>
              <a:buFont typeface="Symbol" pitchFamily="18" charset="2"/>
              <a:buChar char="-"/>
            </a:pPr>
            <a:endParaRPr lang="de-DE" sz="1100" b="1" i="1" smtClean="0"/>
          </a:p>
          <a:p>
            <a:pPr>
              <a:buFont typeface="Symbol" pitchFamily="18" charset="2"/>
              <a:buChar char="-"/>
            </a:pPr>
            <a:r>
              <a:rPr lang="de-DE" sz="1100" b="1" i="1" smtClean="0"/>
              <a:t>Differenz der Standardabweichunge zum Vorprozess: </a:t>
            </a:r>
          </a:p>
          <a:p>
            <a:pPr>
              <a:buFont typeface="Symbol" pitchFamily="18" charset="2"/>
              <a:buChar char="-"/>
            </a:pPr>
            <a:endParaRPr lang="de-DE" sz="1100" b="1" i="1" smtClean="0"/>
          </a:p>
          <a:p>
            <a:pPr>
              <a:buFont typeface="Arial" pitchFamily="34" charset="0"/>
              <a:buChar char="•"/>
            </a:pPr>
            <a:r>
              <a:rPr lang="de-DE" sz="1100" b="1" i="1" smtClean="0"/>
              <a:t>Vertikaler Balken oberhalb Messpunkt zeigt Vergrößerung der Prozesschwankung</a:t>
            </a:r>
          </a:p>
          <a:p>
            <a:pPr>
              <a:buFont typeface="Arial" pitchFamily="34" charset="0"/>
              <a:buChar char="•"/>
            </a:pPr>
            <a:r>
              <a:rPr lang="de-DE" sz="1100" b="1" i="1" smtClean="0"/>
              <a:t>Vertikaler Balken unterhalb Messpunkt zeigt Verkleinerung der  Prozessschwankung</a:t>
            </a:r>
          </a:p>
          <a:p>
            <a:pPr>
              <a:buFont typeface="Symbol" pitchFamily="18" charset="2"/>
              <a:buChar char="-"/>
            </a:pPr>
            <a:endParaRPr lang="de-DE"/>
          </a:p>
        </p:txBody>
      </p:sp>
      <p:sp>
        <p:nvSpPr>
          <p:cNvPr id="10" name="Textfeld 9"/>
          <p:cNvSpPr txBox="1"/>
          <p:nvPr/>
        </p:nvSpPr>
        <p:spPr>
          <a:xfrm>
            <a:off x="2555776" y="1052736"/>
            <a:ext cx="4176464" cy="461665"/>
          </a:xfrm>
          <a:prstGeom prst="rect">
            <a:avLst/>
          </a:prstGeom>
          <a:noFill/>
        </p:spPr>
        <p:txBody>
          <a:bodyPr wrap="square" rtlCol="0">
            <a:spAutoFit/>
          </a:bodyPr>
          <a:lstStyle/>
          <a:p>
            <a:r>
              <a:rPr lang="de-DE" sz="2400" smtClean="0"/>
              <a:t>Offsetwerte zum Vorprozess </a:t>
            </a:r>
            <a:endParaRPr lang="de-DE" sz="2400"/>
          </a:p>
        </p:txBody>
      </p:sp>
      <p:sp>
        <p:nvSpPr>
          <p:cNvPr id="11" name="Textfeld 10"/>
          <p:cNvSpPr txBox="1"/>
          <p:nvPr/>
        </p:nvSpPr>
        <p:spPr>
          <a:xfrm>
            <a:off x="2195736" y="1484784"/>
            <a:ext cx="1296144" cy="369332"/>
          </a:xfrm>
          <a:prstGeom prst="rect">
            <a:avLst/>
          </a:prstGeom>
          <a:noFill/>
        </p:spPr>
        <p:txBody>
          <a:bodyPr wrap="square" rtlCol="0">
            <a:spAutoFit/>
          </a:bodyPr>
          <a:lstStyle/>
          <a:p>
            <a:r>
              <a:rPr lang="de-DE" b="1" i="1" smtClean="0"/>
              <a:t>Eloxieren</a:t>
            </a:r>
            <a:endParaRPr lang="de-DE" b="1" i="1"/>
          </a:p>
        </p:txBody>
      </p:sp>
      <p:sp>
        <p:nvSpPr>
          <p:cNvPr id="13" name="Textfeld 12"/>
          <p:cNvSpPr txBox="1"/>
          <p:nvPr/>
        </p:nvSpPr>
        <p:spPr>
          <a:xfrm>
            <a:off x="4788024" y="1484784"/>
            <a:ext cx="2304256" cy="369332"/>
          </a:xfrm>
          <a:prstGeom prst="rect">
            <a:avLst/>
          </a:prstGeom>
          <a:noFill/>
        </p:spPr>
        <p:txBody>
          <a:bodyPr wrap="square" rtlCol="0">
            <a:spAutoFit/>
          </a:bodyPr>
          <a:lstStyle/>
          <a:p>
            <a:r>
              <a:rPr lang="de-DE" b="1" i="1" smtClean="0"/>
              <a:t>DURApro</a:t>
            </a:r>
            <a:r>
              <a:rPr lang="de-DE" i="1" smtClean="0"/>
              <a:t> </a:t>
            </a:r>
            <a:r>
              <a:rPr lang="de-DE" b="1" i="1" smtClean="0"/>
              <a:t>Beschichten</a:t>
            </a:r>
            <a:endParaRPr lang="de-DE" b="1" i="1"/>
          </a:p>
        </p:txBody>
      </p:sp>
      <p:sp>
        <p:nvSpPr>
          <p:cNvPr id="15" name="Pfeil nach rechts 14"/>
          <p:cNvSpPr/>
          <p:nvPr/>
        </p:nvSpPr>
        <p:spPr>
          <a:xfrm>
            <a:off x="3419872" y="1484784"/>
            <a:ext cx="1296144" cy="360040"/>
          </a:xfrm>
          <a:prstGeom prst="right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sp>
        <p:nvSpPr>
          <p:cNvPr id="17" name="Abgerundetes Rechteck 16"/>
          <p:cNvSpPr/>
          <p:nvPr/>
        </p:nvSpPr>
        <p:spPr>
          <a:xfrm>
            <a:off x="539552" y="6137920"/>
            <a:ext cx="3816424" cy="720080"/>
          </a:xfrm>
          <a:prstGeom prst="roundRect">
            <a:avLst/>
          </a:prstGeom>
          <a:solidFill>
            <a:schemeClr val="accent1">
              <a:alpha val="2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extfeld 17"/>
          <p:cNvSpPr txBox="1"/>
          <p:nvPr/>
        </p:nvSpPr>
        <p:spPr>
          <a:xfrm>
            <a:off x="5436096" y="6237312"/>
            <a:ext cx="1728192" cy="369332"/>
          </a:xfrm>
          <a:prstGeom prst="rect">
            <a:avLst/>
          </a:prstGeom>
          <a:noFill/>
        </p:spPr>
        <p:txBody>
          <a:bodyPr wrap="square" rtlCol="0">
            <a:spAutoFit/>
          </a:bodyPr>
          <a:lstStyle/>
          <a:p>
            <a:r>
              <a:rPr lang="de-DE" b="1" smtClean="0">
                <a:solidFill>
                  <a:schemeClr val="accent1"/>
                </a:solidFill>
              </a:rPr>
              <a:t>Konvention</a:t>
            </a:r>
            <a:endParaRPr lang="de-DE" b="1">
              <a:solidFill>
                <a:schemeClr val="accent1"/>
              </a:solidFill>
            </a:endParaRPr>
          </a:p>
        </p:txBody>
      </p:sp>
      <p:cxnSp>
        <p:nvCxnSpPr>
          <p:cNvPr id="20" name="Gerade Verbindung mit Pfeil 19"/>
          <p:cNvCxnSpPr/>
          <p:nvPr/>
        </p:nvCxnSpPr>
        <p:spPr>
          <a:xfrm flipH="1">
            <a:off x="4499992" y="6453336"/>
            <a:ext cx="864096"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4" name="Foliennummernplatzhalter 13"/>
          <p:cNvSpPr>
            <a:spLocks noGrp="1"/>
          </p:cNvSpPr>
          <p:nvPr>
            <p:ph type="sldNum" sz="quarter" idx="12"/>
          </p:nvPr>
        </p:nvSpPr>
        <p:spPr/>
        <p:txBody>
          <a:bodyPr/>
          <a:lstStyle/>
          <a:p>
            <a:fld id="{040811C2-BD20-4209-BD05-AA797C50BEBD}" type="slidenum">
              <a:rPr lang="de-DE" smtClean="0"/>
              <a:pPr/>
              <a:t>20</a:t>
            </a:fld>
            <a:endParaRPr lang="de-DE"/>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200" smtClean="0"/>
              <a:t>Erste Erkenntnisse</a:t>
            </a:r>
            <a:endParaRPr lang="de-DE" sz="3200"/>
          </a:p>
        </p:txBody>
      </p:sp>
      <p:sp>
        <p:nvSpPr>
          <p:cNvPr id="3" name="Foliennummernplatzhalter 2"/>
          <p:cNvSpPr>
            <a:spLocks noGrp="1"/>
          </p:cNvSpPr>
          <p:nvPr>
            <p:ph type="sldNum" sz="quarter" idx="12"/>
          </p:nvPr>
        </p:nvSpPr>
        <p:spPr/>
        <p:txBody>
          <a:bodyPr/>
          <a:lstStyle/>
          <a:p>
            <a:fld id="{040811C2-BD20-4209-BD05-AA797C50BEBD}" type="slidenum">
              <a:rPr lang="de-DE" smtClean="0"/>
              <a:pPr/>
              <a:t>21</a:t>
            </a:fld>
            <a:endParaRPr lang="de-DE"/>
          </a:p>
        </p:txBody>
      </p:sp>
      <p:sp>
        <p:nvSpPr>
          <p:cNvPr id="6" name="Textfeld 5"/>
          <p:cNvSpPr txBox="1"/>
          <p:nvPr/>
        </p:nvSpPr>
        <p:spPr>
          <a:xfrm>
            <a:off x="899592" y="1124744"/>
            <a:ext cx="7848872" cy="1754326"/>
          </a:xfrm>
          <a:prstGeom prst="rect">
            <a:avLst/>
          </a:prstGeom>
          <a:noFill/>
        </p:spPr>
        <p:txBody>
          <a:bodyPr wrap="square" rtlCol="0">
            <a:spAutoFit/>
          </a:bodyPr>
          <a:lstStyle/>
          <a:p>
            <a:r>
              <a:rPr lang="de-DE" smtClean="0">
                <a:solidFill>
                  <a:srgbClr val="0070C0"/>
                </a:solidFill>
              </a:rPr>
              <a:t>F17 und Fxx für die Serienfertigung am besten geeignet. Möglicherweise durch Fxx homogenere Resultate in der Serie. Langzeitstudie hier erforderlich.</a:t>
            </a:r>
          </a:p>
          <a:p>
            <a:endParaRPr lang="de-DE" smtClean="0">
              <a:solidFill>
                <a:srgbClr val="0070C0"/>
              </a:solidFill>
            </a:endParaRPr>
          </a:p>
          <a:p>
            <a:r>
              <a:rPr lang="de-DE" smtClean="0">
                <a:solidFill>
                  <a:srgbClr val="0070C0"/>
                </a:solidFill>
              </a:rPr>
              <a:t>Bestelltext für das Vormaterial ist genauer zu präzisieren</a:t>
            </a:r>
          </a:p>
          <a:p>
            <a:endParaRPr lang="de-DE" smtClean="0">
              <a:solidFill>
                <a:srgbClr val="0070C0"/>
              </a:solidFill>
            </a:endParaRPr>
          </a:p>
          <a:p>
            <a:endParaRPr lang="de-DE">
              <a:solidFill>
                <a:srgbClr val="0070C0"/>
              </a:solidFill>
            </a:endParaRPr>
          </a:p>
        </p:txBody>
      </p:sp>
      <p:pic>
        <p:nvPicPr>
          <p:cNvPr id="5" name="Grafik 4" descr="Bestell.jpg"/>
          <p:cNvPicPr>
            <a:picLocks noChangeAspect="1"/>
          </p:cNvPicPr>
          <p:nvPr/>
        </p:nvPicPr>
        <p:blipFill>
          <a:blip r:embed="rId2" cstate="print"/>
          <a:stretch>
            <a:fillRect/>
          </a:stretch>
        </p:blipFill>
        <p:spPr>
          <a:xfrm>
            <a:off x="1900237" y="2276872"/>
            <a:ext cx="5965719" cy="2071291"/>
          </a:xfrm>
          <a:prstGeom prst="rect">
            <a:avLst/>
          </a:prstGeom>
        </p:spPr>
      </p:pic>
      <p:sp>
        <p:nvSpPr>
          <p:cNvPr id="12" name="Pfeil nach links 11"/>
          <p:cNvSpPr/>
          <p:nvPr/>
        </p:nvSpPr>
        <p:spPr>
          <a:xfrm>
            <a:off x="4139952" y="3933056"/>
            <a:ext cx="1368152" cy="1440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Abgerundetes Rechteck 12"/>
          <p:cNvSpPr/>
          <p:nvPr/>
        </p:nvSpPr>
        <p:spPr>
          <a:xfrm>
            <a:off x="1907704" y="3861048"/>
            <a:ext cx="2160240" cy="360040"/>
          </a:xfrm>
          <a:prstGeom prst="roundRect">
            <a:avLst/>
          </a:prstGeom>
          <a:solidFill>
            <a:srgbClr val="FF0000">
              <a:alpha val="19000"/>
            </a:srgbClr>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Textfeld 13"/>
          <p:cNvSpPr txBox="1"/>
          <p:nvPr/>
        </p:nvSpPr>
        <p:spPr>
          <a:xfrm>
            <a:off x="5580112" y="3717032"/>
            <a:ext cx="2016224" cy="523220"/>
          </a:xfrm>
          <a:prstGeom prst="rect">
            <a:avLst/>
          </a:prstGeom>
          <a:noFill/>
        </p:spPr>
        <p:txBody>
          <a:bodyPr wrap="square" rtlCol="0">
            <a:spAutoFit/>
          </a:bodyPr>
          <a:lstStyle/>
          <a:p>
            <a:r>
              <a:rPr lang="de-DE" sz="1400" b="1" i="1" smtClean="0">
                <a:solidFill>
                  <a:srgbClr val="0070C0"/>
                </a:solidFill>
              </a:rPr>
              <a:t>Obergrenze fordern</a:t>
            </a:r>
          </a:p>
          <a:p>
            <a:r>
              <a:rPr lang="de-DE" sz="1400" b="1" i="1" smtClean="0">
                <a:solidFill>
                  <a:srgbClr val="0070C0"/>
                </a:solidFill>
              </a:rPr>
              <a:t>z.B. Rm 140 N/mm²</a:t>
            </a:r>
            <a:endParaRPr lang="de-DE" sz="1400" b="1" i="1">
              <a:solidFill>
                <a:srgbClr val="0070C0"/>
              </a:solidFill>
            </a:endParaRPr>
          </a:p>
        </p:txBody>
      </p:sp>
      <p:sp>
        <p:nvSpPr>
          <p:cNvPr id="15" name="Textfeld 14"/>
          <p:cNvSpPr txBox="1"/>
          <p:nvPr/>
        </p:nvSpPr>
        <p:spPr>
          <a:xfrm>
            <a:off x="827584" y="4509120"/>
            <a:ext cx="7200800" cy="1754326"/>
          </a:xfrm>
          <a:prstGeom prst="rect">
            <a:avLst/>
          </a:prstGeom>
          <a:noFill/>
        </p:spPr>
        <p:txBody>
          <a:bodyPr wrap="square" rtlCol="0">
            <a:spAutoFit/>
          </a:bodyPr>
          <a:lstStyle/>
          <a:p>
            <a:r>
              <a:rPr lang="de-DE" smtClean="0">
                <a:solidFill>
                  <a:srgbClr val="0070C0"/>
                </a:solidFill>
              </a:rPr>
              <a:t>Streckbiegen als erste Prozessstufe besondere Aufmerksamkeit zukommen lassen. Dort in einem Vorlauf darauf achten, perfekte Symmetrie zu erziehlen (durch Justierung der erforderlichen Parameter). </a:t>
            </a:r>
          </a:p>
          <a:p>
            <a:endParaRPr lang="de-DE" smtClean="0">
              <a:solidFill>
                <a:srgbClr val="0070C0"/>
              </a:solidFill>
            </a:endParaRPr>
          </a:p>
          <a:p>
            <a:r>
              <a:rPr lang="de-DE" smtClean="0">
                <a:solidFill>
                  <a:srgbClr val="0070C0"/>
                </a:solidFill>
              </a:rPr>
              <a:t>Bei allen Prozessstufen eine „Erststückfreigabe“ durchführen (QM-Beauftragter)</a:t>
            </a:r>
            <a:endParaRPr lang="de-DE">
              <a:solidFill>
                <a:srgbClr val="0070C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smtClean="0"/>
              <a:t>Versuchsreihe Kröpfen</a:t>
            </a:r>
            <a:endParaRPr lang="de-DE" b="1"/>
          </a:p>
        </p:txBody>
      </p:sp>
      <p:pic>
        <p:nvPicPr>
          <p:cNvPr id="4" name="Grafik 3" descr="krpfgesamt.png"/>
          <p:cNvPicPr>
            <a:picLocks noChangeAspect="1"/>
          </p:cNvPicPr>
          <p:nvPr/>
        </p:nvPicPr>
        <p:blipFill>
          <a:blip r:embed="rId2" cstate="print"/>
          <a:stretch>
            <a:fillRect/>
          </a:stretch>
        </p:blipFill>
        <p:spPr>
          <a:xfrm>
            <a:off x="4283968" y="1628800"/>
            <a:ext cx="4657464" cy="3816423"/>
          </a:xfrm>
          <a:prstGeom prst="rect">
            <a:avLst/>
          </a:prstGeom>
        </p:spPr>
      </p:pic>
      <p:sp>
        <p:nvSpPr>
          <p:cNvPr id="5" name="Foliennummernplatzhalter 4"/>
          <p:cNvSpPr>
            <a:spLocks noGrp="1"/>
          </p:cNvSpPr>
          <p:nvPr>
            <p:ph type="sldNum" sz="quarter" idx="12"/>
          </p:nvPr>
        </p:nvSpPr>
        <p:spPr/>
        <p:txBody>
          <a:bodyPr/>
          <a:lstStyle/>
          <a:p>
            <a:fld id="{040811C2-BD20-4209-BD05-AA797C50BEBD}" type="slidenum">
              <a:rPr lang="de-DE" smtClean="0"/>
              <a:pPr/>
              <a:t>22</a:t>
            </a:fld>
            <a:endParaRPr lang="de-DE"/>
          </a:p>
        </p:txBody>
      </p:sp>
      <p:pic>
        <p:nvPicPr>
          <p:cNvPr id="7" name="Grafik 6" descr="kropfeinpic.jpg"/>
          <p:cNvPicPr>
            <a:picLocks noChangeAspect="1"/>
          </p:cNvPicPr>
          <p:nvPr/>
        </p:nvPicPr>
        <p:blipFill>
          <a:blip r:embed="rId3" cstate="print"/>
          <a:stretch>
            <a:fillRect/>
          </a:stretch>
        </p:blipFill>
        <p:spPr>
          <a:xfrm>
            <a:off x="395536" y="1268760"/>
            <a:ext cx="3800475" cy="48482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kropfung.jpg"/>
          <p:cNvPicPr>
            <a:picLocks noChangeAspect="1"/>
          </p:cNvPicPr>
          <p:nvPr/>
        </p:nvPicPr>
        <p:blipFill>
          <a:blip r:embed="rId2" cstate="print"/>
          <a:stretch>
            <a:fillRect/>
          </a:stretch>
        </p:blipFill>
        <p:spPr>
          <a:xfrm>
            <a:off x="3707904" y="1340768"/>
            <a:ext cx="2592288" cy="1772641"/>
          </a:xfrm>
          <a:prstGeom prst="rect">
            <a:avLst/>
          </a:prstGeom>
        </p:spPr>
      </p:pic>
      <p:pic>
        <p:nvPicPr>
          <p:cNvPr id="3" name="Grafik 2" descr="kropffrasbereich.png"/>
          <p:cNvPicPr>
            <a:picLocks noChangeAspect="1"/>
          </p:cNvPicPr>
          <p:nvPr/>
        </p:nvPicPr>
        <p:blipFill>
          <a:blip r:embed="rId3" cstate="print"/>
          <a:stretch>
            <a:fillRect/>
          </a:stretch>
        </p:blipFill>
        <p:spPr>
          <a:xfrm>
            <a:off x="1187624" y="1340768"/>
            <a:ext cx="1656184" cy="1744423"/>
          </a:xfrm>
          <a:prstGeom prst="rect">
            <a:avLst/>
          </a:prstGeom>
        </p:spPr>
      </p:pic>
      <p:pic>
        <p:nvPicPr>
          <p:cNvPr id="4" name="Grafik 3" descr="kropfeinhzeich.jpg"/>
          <p:cNvPicPr>
            <a:picLocks noChangeAspect="1"/>
          </p:cNvPicPr>
          <p:nvPr/>
        </p:nvPicPr>
        <p:blipFill>
          <a:blip r:embed="rId4" cstate="print"/>
          <a:stretch>
            <a:fillRect/>
          </a:stretch>
        </p:blipFill>
        <p:spPr>
          <a:xfrm>
            <a:off x="2771800" y="4005064"/>
            <a:ext cx="1699005" cy="2852936"/>
          </a:xfrm>
          <a:prstGeom prst="rect">
            <a:avLst/>
          </a:prstGeom>
        </p:spPr>
      </p:pic>
      <p:pic>
        <p:nvPicPr>
          <p:cNvPr id="5" name="Grafik 4" descr="wirkteilezeich.jpg"/>
          <p:cNvPicPr>
            <a:picLocks noChangeAspect="1"/>
          </p:cNvPicPr>
          <p:nvPr/>
        </p:nvPicPr>
        <p:blipFill>
          <a:blip r:embed="rId5" cstate="print"/>
          <a:stretch>
            <a:fillRect/>
          </a:stretch>
        </p:blipFill>
        <p:spPr>
          <a:xfrm>
            <a:off x="4355976" y="3701905"/>
            <a:ext cx="2880320" cy="3156095"/>
          </a:xfrm>
          <a:prstGeom prst="rect">
            <a:avLst/>
          </a:prstGeom>
        </p:spPr>
      </p:pic>
      <p:sp>
        <p:nvSpPr>
          <p:cNvPr id="6" name="Textfeld 5"/>
          <p:cNvSpPr txBox="1"/>
          <p:nvPr/>
        </p:nvSpPr>
        <p:spPr>
          <a:xfrm>
            <a:off x="6876256" y="4293096"/>
            <a:ext cx="1440160" cy="338554"/>
          </a:xfrm>
          <a:prstGeom prst="rect">
            <a:avLst/>
          </a:prstGeom>
          <a:noFill/>
        </p:spPr>
        <p:txBody>
          <a:bodyPr wrap="square" rtlCol="0">
            <a:spAutoFit/>
          </a:bodyPr>
          <a:lstStyle/>
          <a:p>
            <a:r>
              <a:rPr lang="de-DE" sz="1600" b="1" i="1" smtClean="0"/>
              <a:t>Ziehstempel</a:t>
            </a:r>
            <a:endParaRPr lang="de-DE" sz="1600" b="1" i="1"/>
          </a:p>
        </p:txBody>
      </p:sp>
      <p:sp>
        <p:nvSpPr>
          <p:cNvPr id="7" name="Textfeld 6"/>
          <p:cNvSpPr txBox="1"/>
          <p:nvPr/>
        </p:nvSpPr>
        <p:spPr>
          <a:xfrm>
            <a:off x="6588224" y="5661248"/>
            <a:ext cx="1656184" cy="338554"/>
          </a:xfrm>
          <a:prstGeom prst="rect">
            <a:avLst/>
          </a:prstGeom>
          <a:noFill/>
        </p:spPr>
        <p:txBody>
          <a:bodyPr wrap="square" rtlCol="0">
            <a:spAutoFit/>
          </a:bodyPr>
          <a:lstStyle/>
          <a:p>
            <a:r>
              <a:rPr lang="de-DE" sz="1600" b="1" i="1" smtClean="0"/>
              <a:t>Kröpfstein</a:t>
            </a:r>
            <a:endParaRPr lang="de-DE" sz="1600" b="1" i="1"/>
          </a:p>
        </p:txBody>
      </p:sp>
      <p:cxnSp>
        <p:nvCxnSpPr>
          <p:cNvPr id="9" name="Gerade Verbindung mit Pfeil 8"/>
          <p:cNvCxnSpPr>
            <a:stCxn id="6" idx="1"/>
          </p:cNvCxnSpPr>
          <p:nvPr/>
        </p:nvCxnSpPr>
        <p:spPr>
          <a:xfrm flipH="1">
            <a:off x="6516216" y="4462373"/>
            <a:ext cx="360040" cy="11875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Gerade Verbindung mit Pfeil 10"/>
          <p:cNvCxnSpPr>
            <a:stCxn id="7" idx="1"/>
          </p:cNvCxnSpPr>
          <p:nvPr/>
        </p:nvCxnSpPr>
        <p:spPr>
          <a:xfrm flipH="1">
            <a:off x="6012160" y="5830525"/>
            <a:ext cx="576064" cy="19076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Grafik 11" descr="kropfeinheit.png"/>
          <p:cNvPicPr>
            <a:picLocks noChangeAspect="1"/>
          </p:cNvPicPr>
          <p:nvPr/>
        </p:nvPicPr>
        <p:blipFill>
          <a:blip r:embed="rId6" cstate="print"/>
          <a:stretch>
            <a:fillRect/>
          </a:stretch>
        </p:blipFill>
        <p:spPr>
          <a:xfrm>
            <a:off x="179512" y="4005064"/>
            <a:ext cx="2016495" cy="2652328"/>
          </a:xfrm>
          <a:prstGeom prst="rect">
            <a:avLst/>
          </a:prstGeom>
        </p:spPr>
      </p:pic>
      <p:sp>
        <p:nvSpPr>
          <p:cNvPr id="13" name="Textfeld 12"/>
          <p:cNvSpPr txBox="1"/>
          <p:nvPr/>
        </p:nvSpPr>
        <p:spPr>
          <a:xfrm>
            <a:off x="2699792" y="548680"/>
            <a:ext cx="1296144" cy="338554"/>
          </a:xfrm>
          <a:prstGeom prst="rect">
            <a:avLst/>
          </a:prstGeom>
          <a:noFill/>
        </p:spPr>
        <p:txBody>
          <a:bodyPr wrap="square" rtlCol="0">
            <a:spAutoFit/>
          </a:bodyPr>
          <a:lstStyle/>
          <a:p>
            <a:r>
              <a:rPr lang="de-DE" sz="1600" b="1" i="1" smtClean="0"/>
              <a:t>Kröpfung</a:t>
            </a:r>
            <a:endParaRPr lang="de-DE" sz="1600" b="1" i="1"/>
          </a:p>
        </p:txBody>
      </p:sp>
      <p:cxnSp>
        <p:nvCxnSpPr>
          <p:cNvPr id="15" name="Gerade Verbindung mit Pfeil 14"/>
          <p:cNvCxnSpPr/>
          <p:nvPr/>
        </p:nvCxnSpPr>
        <p:spPr>
          <a:xfrm flipH="1">
            <a:off x="2411760" y="908720"/>
            <a:ext cx="648072" cy="3600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Gerade Verbindung mit Pfeil 18"/>
          <p:cNvCxnSpPr/>
          <p:nvPr/>
        </p:nvCxnSpPr>
        <p:spPr>
          <a:xfrm>
            <a:off x="3059832" y="908720"/>
            <a:ext cx="1080120" cy="3600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feld 19"/>
          <p:cNvSpPr txBox="1"/>
          <p:nvPr/>
        </p:nvSpPr>
        <p:spPr>
          <a:xfrm>
            <a:off x="1763688" y="3284984"/>
            <a:ext cx="1512168" cy="338554"/>
          </a:xfrm>
          <a:prstGeom prst="rect">
            <a:avLst/>
          </a:prstGeom>
          <a:noFill/>
        </p:spPr>
        <p:txBody>
          <a:bodyPr wrap="square" rtlCol="0">
            <a:spAutoFit/>
          </a:bodyPr>
          <a:lstStyle/>
          <a:p>
            <a:r>
              <a:rPr lang="de-DE" sz="1600" b="1" i="1" smtClean="0"/>
              <a:t>Kröpfeinheit</a:t>
            </a:r>
            <a:endParaRPr lang="de-DE" sz="1600" b="1" i="1"/>
          </a:p>
        </p:txBody>
      </p:sp>
      <p:cxnSp>
        <p:nvCxnSpPr>
          <p:cNvPr id="22" name="Gerade Verbindung mit Pfeil 21"/>
          <p:cNvCxnSpPr/>
          <p:nvPr/>
        </p:nvCxnSpPr>
        <p:spPr>
          <a:xfrm flipH="1">
            <a:off x="1835696" y="3645024"/>
            <a:ext cx="360040" cy="28803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5" name="Gerade Verbindung mit Pfeil 24"/>
          <p:cNvCxnSpPr/>
          <p:nvPr/>
        </p:nvCxnSpPr>
        <p:spPr>
          <a:xfrm>
            <a:off x="2195736" y="3645024"/>
            <a:ext cx="648072" cy="28803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Foliennummernplatzhalter 16"/>
          <p:cNvSpPr>
            <a:spLocks noGrp="1"/>
          </p:cNvSpPr>
          <p:nvPr>
            <p:ph type="sldNum" sz="quarter" idx="12"/>
          </p:nvPr>
        </p:nvSpPr>
        <p:spPr/>
        <p:txBody>
          <a:bodyPr/>
          <a:lstStyle/>
          <a:p>
            <a:fld id="{040811C2-BD20-4209-BD05-AA797C50BEBD}" type="slidenum">
              <a:rPr lang="de-DE" smtClean="0"/>
              <a:pPr/>
              <a:t>23</a:t>
            </a:fld>
            <a:endParaRPr lang="de-DE"/>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Durchführung  Kröpfversuche</a:t>
            </a:r>
            <a:br>
              <a:rPr lang="de-DE" smtClean="0"/>
            </a:br>
            <a:endParaRPr lang="de-DE"/>
          </a:p>
        </p:txBody>
      </p:sp>
      <p:sp>
        <p:nvSpPr>
          <p:cNvPr id="3" name="Textfeld 2"/>
          <p:cNvSpPr txBox="1"/>
          <p:nvPr/>
        </p:nvSpPr>
        <p:spPr>
          <a:xfrm>
            <a:off x="611560" y="2492896"/>
            <a:ext cx="7848872" cy="1754326"/>
          </a:xfrm>
          <a:prstGeom prst="rect">
            <a:avLst/>
          </a:prstGeom>
          <a:noFill/>
        </p:spPr>
        <p:txBody>
          <a:bodyPr wrap="square" rtlCol="0">
            <a:spAutoFit/>
          </a:bodyPr>
          <a:lstStyle/>
          <a:p>
            <a:pPr>
              <a:buFont typeface="Arial" pitchFamily="34" charset="0"/>
              <a:buChar char="•"/>
            </a:pPr>
            <a:r>
              <a:rPr lang="de-DE" b="1" smtClean="0">
                <a:solidFill>
                  <a:srgbClr val="0070C0"/>
                </a:solidFill>
              </a:rPr>
              <a:t>Kombinationen der Wirkteile (Kröpfstein, Ziehstempel, Niederhalter ) aus verschiedenen Materialen  werden an dem Serienmaterial (F13) getestet</a:t>
            </a:r>
          </a:p>
          <a:p>
            <a:pPr>
              <a:buFont typeface="Arial" pitchFamily="34" charset="0"/>
              <a:buChar char="•"/>
            </a:pPr>
            <a:endParaRPr lang="de-DE" b="1" smtClean="0">
              <a:solidFill>
                <a:srgbClr val="0070C0"/>
              </a:solidFill>
            </a:endParaRPr>
          </a:p>
          <a:p>
            <a:pPr>
              <a:buFont typeface="Arial" pitchFamily="34" charset="0"/>
              <a:buChar char="•"/>
            </a:pPr>
            <a:endParaRPr lang="de-DE" b="1" smtClean="0">
              <a:solidFill>
                <a:srgbClr val="0070C0"/>
              </a:solidFill>
            </a:endParaRPr>
          </a:p>
          <a:p>
            <a:pPr>
              <a:buFont typeface="Arial" pitchFamily="34" charset="0"/>
              <a:buChar char="•"/>
            </a:pPr>
            <a:r>
              <a:rPr lang="de-DE" b="1" smtClean="0">
                <a:solidFill>
                  <a:srgbClr val="0070C0"/>
                </a:solidFill>
              </a:rPr>
              <a:t>Ergebniskontrolle mittels Sichtprüfung (Oberflächenqualität, Verzug im Kröpfbereich, Aluminiumaufbau, Wirkteilverschleiß)</a:t>
            </a:r>
            <a:endParaRPr lang="de-DE" b="1">
              <a:solidFill>
                <a:srgbClr val="0070C0"/>
              </a:solidFill>
            </a:endParaRPr>
          </a:p>
        </p:txBody>
      </p:sp>
      <p:sp>
        <p:nvSpPr>
          <p:cNvPr id="5" name="Foliennummernplatzhalter 4"/>
          <p:cNvSpPr>
            <a:spLocks noGrp="1"/>
          </p:cNvSpPr>
          <p:nvPr>
            <p:ph type="sldNum" sz="quarter" idx="12"/>
          </p:nvPr>
        </p:nvSpPr>
        <p:spPr/>
        <p:txBody>
          <a:bodyPr/>
          <a:lstStyle/>
          <a:p>
            <a:fld id="{040811C2-BD20-4209-BD05-AA797C50BEBD}" type="slidenum">
              <a:rPr lang="de-DE" smtClean="0"/>
              <a:pPr/>
              <a:t>24</a:t>
            </a:fld>
            <a:endParaRPr lang="de-DE"/>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m 1"/>
          <p:cNvGraphicFramePr/>
          <p:nvPr/>
        </p:nvGraphicFramePr>
        <p:xfrm>
          <a:off x="0" y="116632"/>
          <a:ext cx="9144000" cy="6120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liennummernplatzhalter 2"/>
          <p:cNvSpPr>
            <a:spLocks noGrp="1"/>
          </p:cNvSpPr>
          <p:nvPr>
            <p:ph type="sldNum" sz="quarter" idx="12"/>
          </p:nvPr>
        </p:nvSpPr>
        <p:spPr/>
        <p:txBody>
          <a:bodyPr/>
          <a:lstStyle/>
          <a:p>
            <a:fld id="{040811C2-BD20-4209-BD05-AA797C50BEBD}" type="slidenum">
              <a:rPr lang="de-DE" smtClean="0"/>
              <a:pPr/>
              <a:t>25</a:t>
            </a:fld>
            <a:endParaRPr lang="de-DE"/>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punchbronze.JPG"/>
          <p:cNvPicPr>
            <a:picLocks noChangeAspect="1"/>
          </p:cNvPicPr>
          <p:nvPr/>
        </p:nvPicPr>
        <p:blipFill>
          <a:blip r:embed="rId2" cstate="print"/>
          <a:stretch>
            <a:fillRect/>
          </a:stretch>
        </p:blipFill>
        <p:spPr>
          <a:xfrm>
            <a:off x="2627784" y="2564904"/>
            <a:ext cx="1728192" cy="1180777"/>
          </a:xfrm>
          <a:prstGeom prst="rect">
            <a:avLst/>
          </a:prstGeom>
        </p:spPr>
      </p:pic>
      <p:pic>
        <p:nvPicPr>
          <p:cNvPr id="4" name="Grafik 3" descr="punchstahl.jpg"/>
          <p:cNvPicPr>
            <a:picLocks noChangeAspect="1"/>
          </p:cNvPicPr>
          <p:nvPr/>
        </p:nvPicPr>
        <p:blipFill>
          <a:blip r:embed="rId3" cstate="print"/>
          <a:stretch>
            <a:fillRect/>
          </a:stretch>
        </p:blipFill>
        <p:spPr>
          <a:xfrm>
            <a:off x="4644008" y="2564904"/>
            <a:ext cx="1759938" cy="1221438"/>
          </a:xfrm>
          <a:prstGeom prst="rect">
            <a:avLst/>
          </a:prstGeom>
        </p:spPr>
      </p:pic>
      <p:pic>
        <p:nvPicPr>
          <p:cNvPr id="5" name="Grafik 4" descr="punchkunst.jpg"/>
          <p:cNvPicPr>
            <a:picLocks noChangeAspect="1"/>
          </p:cNvPicPr>
          <p:nvPr/>
        </p:nvPicPr>
        <p:blipFill>
          <a:blip r:embed="rId4" cstate="print"/>
          <a:stretch>
            <a:fillRect/>
          </a:stretch>
        </p:blipFill>
        <p:spPr>
          <a:xfrm>
            <a:off x="6732240" y="2492896"/>
            <a:ext cx="2059837" cy="1282855"/>
          </a:xfrm>
          <a:prstGeom prst="rect">
            <a:avLst/>
          </a:prstGeom>
        </p:spPr>
      </p:pic>
      <p:pic>
        <p:nvPicPr>
          <p:cNvPr id="6" name="Grafik 5" descr="diekunst.JPG"/>
          <p:cNvPicPr>
            <a:picLocks noChangeAspect="1"/>
          </p:cNvPicPr>
          <p:nvPr/>
        </p:nvPicPr>
        <p:blipFill>
          <a:blip r:embed="rId5" cstate="print"/>
          <a:stretch>
            <a:fillRect/>
          </a:stretch>
        </p:blipFill>
        <p:spPr>
          <a:xfrm>
            <a:off x="6732240" y="476672"/>
            <a:ext cx="1818313" cy="1262235"/>
          </a:xfrm>
          <a:prstGeom prst="rect">
            <a:avLst/>
          </a:prstGeom>
        </p:spPr>
      </p:pic>
      <p:pic>
        <p:nvPicPr>
          <p:cNvPr id="7" name="Grafik 6" descr="diestahl.jpg"/>
          <p:cNvPicPr>
            <a:picLocks noChangeAspect="1"/>
          </p:cNvPicPr>
          <p:nvPr/>
        </p:nvPicPr>
        <p:blipFill>
          <a:blip r:embed="rId6" cstate="print"/>
          <a:stretch>
            <a:fillRect/>
          </a:stretch>
        </p:blipFill>
        <p:spPr>
          <a:xfrm>
            <a:off x="4716016" y="476672"/>
            <a:ext cx="1728192" cy="1296144"/>
          </a:xfrm>
          <a:prstGeom prst="rect">
            <a:avLst/>
          </a:prstGeom>
        </p:spPr>
      </p:pic>
      <p:pic>
        <p:nvPicPr>
          <p:cNvPr id="8" name="Grafik 7" descr="diebronze.JPG"/>
          <p:cNvPicPr>
            <a:picLocks noChangeAspect="1"/>
          </p:cNvPicPr>
          <p:nvPr/>
        </p:nvPicPr>
        <p:blipFill>
          <a:blip r:embed="rId7" cstate="print"/>
          <a:stretch>
            <a:fillRect/>
          </a:stretch>
        </p:blipFill>
        <p:spPr>
          <a:xfrm>
            <a:off x="2555776" y="476672"/>
            <a:ext cx="1800200" cy="1285857"/>
          </a:xfrm>
          <a:prstGeom prst="rect">
            <a:avLst/>
          </a:prstGeom>
        </p:spPr>
      </p:pic>
      <p:pic>
        <p:nvPicPr>
          <p:cNvPr id="9" name="Grafik 8" descr="NiederhalterK.JPG"/>
          <p:cNvPicPr>
            <a:picLocks noChangeAspect="1"/>
          </p:cNvPicPr>
          <p:nvPr/>
        </p:nvPicPr>
        <p:blipFill>
          <a:blip r:embed="rId8" cstate="print"/>
          <a:stretch>
            <a:fillRect/>
          </a:stretch>
        </p:blipFill>
        <p:spPr>
          <a:xfrm>
            <a:off x="6732240" y="4653136"/>
            <a:ext cx="2032632" cy="1504011"/>
          </a:xfrm>
          <a:prstGeom prst="rect">
            <a:avLst/>
          </a:prstGeom>
        </p:spPr>
      </p:pic>
      <p:pic>
        <p:nvPicPr>
          <p:cNvPr id="10" name="Grafik 9" descr="niederhalterS.jpg"/>
          <p:cNvPicPr>
            <a:picLocks noChangeAspect="1"/>
          </p:cNvPicPr>
          <p:nvPr/>
        </p:nvPicPr>
        <p:blipFill>
          <a:blip r:embed="rId9" cstate="print"/>
          <a:stretch>
            <a:fillRect/>
          </a:stretch>
        </p:blipFill>
        <p:spPr>
          <a:xfrm>
            <a:off x="4499992" y="4653136"/>
            <a:ext cx="2016224" cy="1454490"/>
          </a:xfrm>
          <a:prstGeom prst="rect">
            <a:avLst/>
          </a:prstGeom>
        </p:spPr>
      </p:pic>
      <p:sp>
        <p:nvSpPr>
          <p:cNvPr id="12" name="Foliennummernplatzhalter 11"/>
          <p:cNvSpPr>
            <a:spLocks noGrp="1"/>
          </p:cNvSpPr>
          <p:nvPr>
            <p:ph type="sldNum" sz="quarter" idx="12"/>
          </p:nvPr>
        </p:nvSpPr>
        <p:spPr/>
        <p:txBody>
          <a:bodyPr/>
          <a:lstStyle/>
          <a:p>
            <a:fld id="{040811C2-BD20-4209-BD05-AA797C50BEBD}" type="slidenum">
              <a:rPr lang="de-DE" smtClean="0"/>
              <a:pPr/>
              <a:t>26</a:t>
            </a:fld>
            <a:endParaRPr lang="de-DE"/>
          </a:p>
        </p:txBody>
      </p:sp>
      <p:sp>
        <p:nvSpPr>
          <p:cNvPr id="14" name="Textfeld 13"/>
          <p:cNvSpPr txBox="1"/>
          <p:nvPr/>
        </p:nvSpPr>
        <p:spPr>
          <a:xfrm>
            <a:off x="3203848" y="1988840"/>
            <a:ext cx="1368152" cy="338554"/>
          </a:xfrm>
          <a:prstGeom prst="rect">
            <a:avLst/>
          </a:prstGeom>
          <a:noFill/>
        </p:spPr>
        <p:txBody>
          <a:bodyPr wrap="square" rtlCol="0">
            <a:spAutoFit/>
          </a:bodyPr>
          <a:lstStyle/>
          <a:p>
            <a:r>
              <a:rPr lang="de-DE" sz="1600" b="1" i="1" smtClean="0"/>
              <a:t>Bronze</a:t>
            </a:r>
            <a:endParaRPr lang="de-DE" sz="1600" b="1" i="1"/>
          </a:p>
        </p:txBody>
      </p:sp>
      <p:sp>
        <p:nvSpPr>
          <p:cNvPr id="15" name="Textfeld 14"/>
          <p:cNvSpPr txBox="1"/>
          <p:nvPr/>
        </p:nvSpPr>
        <p:spPr>
          <a:xfrm>
            <a:off x="5436096" y="2060848"/>
            <a:ext cx="1656184" cy="338554"/>
          </a:xfrm>
          <a:prstGeom prst="rect">
            <a:avLst/>
          </a:prstGeom>
          <a:noFill/>
        </p:spPr>
        <p:txBody>
          <a:bodyPr wrap="square" rtlCol="0">
            <a:spAutoFit/>
          </a:bodyPr>
          <a:lstStyle/>
          <a:p>
            <a:r>
              <a:rPr lang="de-DE" sz="1600" b="1" i="1" smtClean="0"/>
              <a:t>Stahl</a:t>
            </a:r>
            <a:endParaRPr lang="de-DE" sz="1600" b="1" i="1"/>
          </a:p>
        </p:txBody>
      </p:sp>
      <p:sp>
        <p:nvSpPr>
          <p:cNvPr id="16" name="Textfeld 15"/>
          <p:cNvSpPr txBox="1"/>
          <p:nvPr/>
        </p:nvSpPr>
        <p:spPr>
          <a:xfrm>
            <a:off x="6948264" y="2060848"/>
            <a:ext cx="1296144" cy="615553"/>
          </a:xfrm>
          <a:prstGeom prst="rect">
            <a:avLst/>
          </a:prstGeom>
          <a:noFill/>
        </p:spPr>
        <p:txBody>
          <a:bodyPr wrap="square" rtlCol="0">
            <a:spAutoFit/>
          </a:bodyPr>
          <a:lstStyle/>
          <a:p>
            <a:r>
              <a:rPr lang="de-DE" sz="1600" b="1" smtClean="0"/>
              <a:t>Kunststoff</a:t>
            </a:r>
          </a:p>
          <a:p>
            <a:endParaRPr lang="de-DE"/>
          </a:p>
        </p:txBody>
      </p:sp>
      <p:sp>
        <p:nvSpPr>
          <p:cNvPr id="19" name="Pfeil nach oben und unten 18"/>
          <p:cNvSpPr/>
          <p:nvPr/>
        </p:nvSpPr>
        <p:spPr>
          <a:xfrm>
            <a:off x="3995936" y="1772816"/>
            <a:ext cx="288032" cy="79208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Pfeil nach oben und unten 19"/>
          <p:cNvSpPr/>
          <p:nvPr/>
        </p:nvSpPr>
        <p:spPr>
          <a:xfrm>
            <a:off x="6156176" y="1772816"/>
            <a:ext cx="288032" cy="79208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Pfeil nach oben und unten 20"/>
          <p:cNvSpPr/>
          <p:nvPr/>
        </p:nvSpPr>
        <p:spPr>
          <a:xfrm>
            <a:off x="7956376" y="1772816"/>
            <a:ext cx="288032" cy="72008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Textfeld 22"/>
          <p:cNvSpPr txBox="1"/>
          <p:nvPr/>
        </p:nvSpPr>
        <p:spPr>
          <a:xfrm>
            <a:off x="179512" y="764704"/>
            <a:ext cx="1296144" cy="369332"/>
          </a:xfrm>
          <a:prstGeom prst="rect">
            <a:avLst/>
          </a:prstGeom>
          <a:noFill/>
        </p:spPr>
        <p:txBody>
          <a:bodyPr wrap="square" rtlCol="0">
            <a:spAutoFit/>
          </a:bodyPr>
          <a:lstStyle/>
          <a:p>
            <a:r>
              <a:rPr lang="de-DE" b="1" i="1" smtClean="0"/>
              <a:t>Kröpfsteine</a:t>
            </a:r>
            <a:endParaRPr lang="de-DE" b="1" i="1"/>
          </a:p>
        </p:txBody>
      </p:sp>
      <p:sp>
        <p:nvSpPr>
          <p:cNvPr id="24" name="Textfeld 23"/>
          <p:cNvSpPr txBox="1"/>
          <p:nvPr/>
        </p:nvSpPr>
        <p:spPr>
          <a:xfrm>
            <a:off x="179512" y="2780928"/>
            <a:ext cx="1440160" cy="369332"/>
          </a:xfrm>
          <a:prstGeom prst="rect">
            <a:avLst/>
          </a:prstGeom>
          <a:noFill/>
        </p:spPr>
        <p:txBody>
          <a:bodyPr wrap="square" rtlCol="0">
            <a:spAutoFit/>
          </a:bodyPr>
          <a:lstStyle/>
          <a:p>
            <a:r>
              <a:rPr lang="de-DE" b="1" i="1" smtClean="0"/>
              <a:t>Ziehstempel</a:t>
            </a:r>
            <a:endParaRPr lang="de-DE" b="1" i="1"/>
          </a:p>
        </p:txBody>
      </p:sp>
      <p:sp>
        <p:nvSpPr>
          <p:cNvPr id="25" name="Textfeld 24"/>
          <p:cNvSpPr txBox="1"/>
          <p:nvPr/>
        </p:nvSpPr>
        <p:spPr>
          <a:xfrm>
            <a:off x="323528" y="5229200"/>
            <a:ext cx="1656184" cy="369332"/>
          </a:xfrm>
          <a:prstGeom prst="rect">
            <a:avLst/>
          </a:prstGeom>
          <a:noFill/>
        </p:spPr>
        <p:txBody>
          <a:bodyPr wrap="square" rtlCol="0">
            <a:spAutoFit/>
          </a:bodyPr>
          <a:lstStyle/>
          <a:p>
            <a:r>
              <a:rPr lang="de-DE" b="1" i="1" smtClean="0"/>
              <a:t>Niederhalter</a:t>
            </a:r>
            <a:endParaRPr lang="de-DE" b="1" i="1"/>
          </a:p>
        </p:txBody>
      </p:sp>
      <p:sp>
        <p:nvSpPr>
          <p:cNvPr id="27" name="Pfeil nach rechts 26"/>
          <p:cNvSpPr/>
          <p:nvPr/>
        </p:nvSpPr>
        <p:spPr>
          <a:xfrm>
            <a:off x="1547664" y="836712"/>
            <a:ext cx="720080" cy="28803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sp>
        <p:nvSpPr>
          <p:cNvPr id="28" name="Pfeil nach rechts 27"/>
          <p:cNvSpPr/>
          <p:nvPr/>
        </p:nvSpPr>
        <p:spPr>
          <a:xfrm>
            <a:off x="1691680" y="2852936"/>
            <a:ext cx="648072" cy="28803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Pfeil nach rechts 28"/>
          <p:cNvSpPr/>
          <p:nvPr/>
        </p:nvSpPr>
        <p:spPr>
          <a:xfrm>
            <a:off x="1763688" y="5301208"/>
            <a:ext cx="648072" cy="28803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Pfeil nach unten 25"/>
          <p:cNvSpPr/>
          <p:nvPr/>
        </p:nvSpPr>
        <p:spPr>
          <a:xfrm>
            <a:off x="6156176" y="3861048"/>
            <a:ext cx="288032" cy="7920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Pfeil nach unten 29"/>
          <p:cNvSpPr/>
          <p:nvPr/>
        </p:nvSpPr>
        <p:spPr>
          <a:xfrm>
            <a:off x="8028384" y="3861048"/>
            <a:ext cx="288032" cy="7920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p:cNvSpPr>
            <a:spLocks noGrp="1"/>
          </p:cNvSpPr>
          <p:nvPr>
            <p:ph type="sldNum" sz="quarter" idx="12"/>
          </p:nvPr>
        </p:nvSpPr>
        <p:spPr/>
        <p:txBody>
          <a:bodyPr/>
          <a:lstStyle/>
          <a:p>
            <a:fld id="{040811C2-BD20-4209-BD05-AA797C50BEBD}" type="slidenum">
              <a:rPr lang="de-DE" smtClean="0"/>
              <a:pPr/>
              <a:t>27</a:t>
            </a:fld>
            <a:endParaRPr lang="de-DE"/>
          </a:p>
        </p:txBody>
      </p:sp>
      <p:sp>
        <p:nvSpPr>
          <p:cNvPr id="8" name="Textfeld 7"/>
          <p:cNvSpPr txBox="1"/>
          <p:nvPr/>
        </p:nvSpPr>
        <p:spPr>
          <a:xfrm>
            <a:off x="3275856" y="404664"/>
            <a:ext cx="5616624" cy="707886"/>
          </a:xfrm>
          <a:prstGeom prst="rect">
            <a:avLst/>
          </a:prstGeom>
          <a:noFill/>
        </p:spPr>
        <p:txBody>
          <a:bodyPr wrap="square" rtlCol="0">
            <a:spAutoFit/>
          </a:bodyPr>
          <a:lstStyle/>
          <a:p>
            <a:r>
              <a:rPr lang="de-DE" sz="2000" b="1" smtClean="0"/>
              <a:t>Konventionen </a:t>
            </a:r>
          </a:p>
          <a:p>
            <a:endParaRPr lang="de-DE" sz="2000" b="1" i="1"/>
          </a:p>
        </p:txBody>
      </p:sp>
      <p:sp>
        <p:nvSpPr>
          <p:cNvPr id="9" name="Textfeld 8"/>
          <p:cNvSpPr txBox="1"/>
          <p:nvPr/>
        </p:nvSpPr>
        <p:spPr>
          <a:xfrm>
            <a:off x="323528" y="1916832"/>
            <a:ext cx="8280920" cy="1200329"/>
          </a:xfrm>
          <a:prstGeom prst="rect">
            <a:avLst/>
          </a:prstGeom>
          <a:noFill/>
        </p:spPr>
        <p:txBody>
          <a:bodyPr wrap="square" rtlCol="0">
            <a:spAutoFit/>
          </a:bodyPr>
          <a:lstStyle/>
          <a:p>
            <a:r>
              <a:rPr lang="de-DE" sz="1400" smtClean="0"/>
              <a:t>Reihenfolge der Bezeichnungen :</a:t>
            </a:r>
          </a:p>
          <a:p>
            <a:r>
              <a:rPr lang="de-DE" sz="1400" smtClean="0"/>
              <a:t>  Kröpfstein (großer Buchstabe)</a:t>
            </a:r>
            <a:r>
              <a:rPr lang="de-DE" sz="1400" smtClean="0">
                <a:solidFill>
                  <a:srgbClr val="FF0000"/>
                </a:solidFill>
              </a:rPr>
              <a:t> </a:t>
            </a:r>
            <a:r>
              <a:rPr lang="de-DE" sz="1400" b="1" smtClean="0">
                <a:solidFill>
                  <a:srgbClr val="FF0000"/>
                </a:solidFill>
              </a:rPr>
              <a:t>/</a:t>
            </a:r>
            <a:r>
              <a:rPr lang="de-DE" sz="1400" smtClean="0">
                <a:solidFill>
                  <a:srgbClr val="FF0000"/>
                </a:solidFill>
              </a:rPr>
              <a:t> </a:t>
            </a:r>
            <a:r>
              <a:rPr lang="de-DE" sz="1400" smtClean="0"/>
              <a:t>Ziehstempel (kleiner Buchstabe)</a:t>
            </a:r>
            <a:r>
              <a:rPr lang="de-DE" sz="1400" b="1" smtClean="0"/>
              <a:t> </a:t>
            </a:r>
            <a:r>
              <a:rPr lang="de-DE" sz="1400" b="1" smtClean="0">
                <a:solidFill>
                  <a:srgbClr val="FF0000"/>
                </a:solidFill>
              </a:rPr>
              <a:t>/</a:t>
            </a:r>
            <a:r>
              <a:rPr lang="de-DE" sz="1400" b="1" smtClean="0"/>
              <a:t> </a:t>
            </a:r>
            <a:r>
              <a:rPr lang="de-DE" sz="1400" i="1" smtClean="0"/>
              <a:t>eventuell Niederhalter (kursiver kleiner Buchstabe)</a:t>
            </a:r>
            <a:r>
              <a:rPr lang="de-DE" sz="1400" b="1" smtClean="0"/>
              <a:t> </a:t>
            </a:r>
            <a:r>
              <a:rPr lang="de-DE" sz="1400" b="1" smtClean="0">
                <a:solidFill>
                  <a:srgbClr val="FF0000"/>
                </a:solidFill>
              </a:rPr>
              <a:t>/</a:t>
            </a:r>
            <a:r>
              <a:rPr lang="de-DE" sz="1400" b="1" smtClean="0"/>
              <a:t>  </a:t>
            </a:r>
            <a:r>
              <a:rPr lang="de-DE" sz="1400" smtClean="0"/>
              <a:t>Nummer (Wiederhohlung der Versuchs mit geringfügig verändertem Ziehspalt)</a:t>
            </a:r>
          </a:p>
          <a:p>
            <a:endParaRPr lang="de-DE" sz="1200" smtClean="0"/>
          </a:p>
          <a:p>
            <a:r>
              <a:rPr lang="de-DE" sz="1200" smtClean="0"/>
              <a:t>Z.B.     </a:t>
            </a:r>
            <a:r>
              <a:rPr lang="de-DE" smtClean="0"/>
              <a:t>B/s/</a:t>
            </a:r>
            <a:r>
              <a:rPr lang="de-DE" i="1" smtClean="0"/>
              <a:t>s</a:t>
            </a:r>
            <a:r>
              <a:rPr lang="de-DE" smtClean="0"/>
              <a:t>/2</a:t>
            </a:r>
            <a:endParaRPr lang="de-DE"/>
          </a:p>
        </p:txBody>
      </p:sp>
      <p:graphicFrame>
        <p:nvGraphicFramePr>
          <p:cNvPr id="12" name="Tabelle 11"/>
          <p:cNvGraphicFramePr>
            <a:graphicFrameLocks noGrp="1"/>
          </p:cNvGraphicFramePr>
          <p:nvPr/>
        </p:nvGraphicFramePr>
        <p:xfrm>
          <a:off x="2555776" y="2708920"/>
          <a:ext cx="5136232" cy="1584960"/>
        </p:xfrm>
        <a:graphic>
          <a:graphicData uri="http://schemas.openxmlformats.org/drawingml/2006/table">
            <a:tbl>
              <a:tblPr firstRow="1" bandRow="1">
                <a:tableStyleId>{5C22544A-7EE6-4342-B048-85BDC9FD1C3A}</a:tableStyleId>
              </a:tblPr>
              <a:tblGrid>
                <a:gridCol w="1284058"/>
                <a:gridCol w="1284058"/>
                <a:gridCol w="1284058"/>
                <a:gridCol w="1284058"/>
              </a:tblGrid>
              <a:tr h="260217">
                <a:tc>
                  <a:txBody>
                    <a:bodyPr/>
                    <a:lstStyle/>
                    <a:p>
                      <a:r>
                        <a:rPr lang="de-DE" sz="1400" smtClean="0"/>
                        <a:t>KRÖPFSTEIN</a:t>
                      </a:r>
                      <a:endParaRPr lang="de-DE" sz="1400"/>
                    </a:p>
                  </a:txBody>
                  <a:tcPr/>
                </a:tc>
                <a:tc>
                  <a:txBody>
                    <a:bodyPr/>
                    <a:lstStyle/>
                    <a:p>
                      <a:r>
                        <a:rPr lang="de-DE" sz="1400" smtClean="0"/>
                        <a:t>ziehstempel</a:t>
                      </a:r>
                      <a:endParaRPr lang="de-DE" sz="1400"/>
                    </a:p>
                  </a:txBody>
                  <a:tcPr/>
                </a:tc>
                <a:tc>
                  <a:txBody>
                    <a:bodyPr/>
                    <a:lstStyle/>
                    <a:p>
                      <a:r>
                        <a:rPr lang="de-DE" sz="1400" i="1" smtClean="0"/>
                        <a:t>niederhalter</a:t>
                      </a:r>
                      <a:endParaRPr lang="de-DE" sz="1400" i="1"/>
                    </a:p>
                  </a:txBody>
                  <a:tcPr/>
                </a:tc>
                <a:tc>
                  <a:txBody>
                    <a:bodyPr/>
                    <a:lstStyle/>
                    <a:p>
                      <a:r>
                        <a:rPr lang="de-DE" sz="1400" smtClean="0"/>
                        <a:t>Nummer</a:t>
                      </a:r>
                      <a:endParaRPr lang="de-DE" sz="1400"/>
                    </a:p>
                  </a:txBody>
                  <a:tcPr/>
                </a:tc>
              </a:tr>
              <a:tr h="260217">
                <a:tc>
                  <a:txBody>
                    <a:bodyPr/>
                    <a:lstStyle/>
                    <a:p>
                      <a:r>
                        <a:rPr lang="de-DE" sz="1400" smtClean="0"/>
                        <a:t>Großer</a:t>
                      </a:r>
                      <a:r>
                        <a:rPr lang="de-DE" sz="1400" baseline="0" smtClean="0"/>
                        <a:t> Buchstabe</a:t>
                      </a:r>
                      <a:endParaRPr lang="de-DE" sz="1400"/>
                    </a:p>
                  </a:txBody>
                  <a:tcPr/>
                </a:tc>
                <a:tc>
                  <a:txBody>
                    <a:bodyPr/>
                    <a:lstStyle/>
                    <a:p>
                      <a:r>
                        <a:rPr lang="de-DE" sz="1400" smtClean="0"/>
                        <a:t>Kleiner Buchstabe</a:t>
                      </a:r>
                      <a:endParaRPr lang="de-DE" sz="1400"/>
                    </a:p>
                  </a:txBody>
                  <a:tcPr/>
                </a:tc>
                <a:tc>
                  <a:txBody>
                    <a:bodyPr/>
                    <a:lstStyle/>
                    <a:p>
                      <a:r>
                        <a:rPr lang="de-DE" sz="1400" i="1" smtClean="0"/>
                        <a:t>kursiv</a:t>
                      </a:r>
                      <a:endParaRPr lang="de-DE" sz="1400" i="1"/>
                    </a:p>
                  </a:txBody>
                  <a:tcPr/>
                </a:tc>
                <a:tc>
                  <a:txBody>
                    <a:bodyPr/>
                    <a:lstStyle/>
                    <a:p>
                      <a:r>
                        <a:rPr lang="de-DE" sz="1400" smtClean="0"/>
                        <a:t>Zahl</a:t>
                      </a:r>
                      <a:endParaRPr lang="de-DE" sz="1400"/>
                    </a:p>
                  </a:txBody>
                  <a:tcPr/>
                </a:tc>
              </a:tr>
              <a:tr h="260217">
                <a:tc>
                  <a:txBody>
                    <a:bodyPr/>
                    <a:lstStyle/>
                    <a:p>
                      <a:r>
                        <a:rPr lang="de-DE" sz="1400" smtClean="0"/>
                        <a:t>B</a:t>
                      </a:r>
                      <a:endParaRPr lang="de-DE" sz="1400"/>
                    </a:p>
                  </a:txBody>
                  <a:tcPr/>
                </a:tc>
                <a:tc>
                  <a:txBody>
                    <a:bodyPr/>
                    <a:lstStyle/>
                    <a:p>
                      <a:r>
                        <a:rPr lang="de-DE" sz="1400" smtClean="0"/>
                        <a:t>s</a:t>
                      </a:r>
                      <a:endParaRPr lang="de-DE" sz="1400"/>
                    </a:p>
                  </a:txBody>
                  <a:tcPr/>
                </a:tc>
                <a:tc>
                  <a:txBody>
                    <a:bodyPr/>
                    <a:lstStyle/>
                    <a:p>
                      <a:r>
                        <a:rPr lang="de-DE" sz="1400" i="1" smtClean="0"/>
                        <a:t>s</a:t>
                      </a:r>
                      <a:endParaRPr lang="de-DE" sz="1400" i="1"/>
                    </a:p>
                  </a:txBody>
                  <a:tcPr/>
                </a:tc>
                <a:tc>
                  <a:txBody>
                    <a:bodyPr/>
                    <a:lstStyle/>
                    <a:p>
                      <a:r>
                        <a:rPr lang="de-DE" sz="1400" smtClean="0"/>
                        <a:t>2</a:t>
                      </a:r>
                      <a:endParaRPr lang="de-DE" sz="1400"/>
                    </a:p>
                  </a:txBody>
                  <a:tcPr/>
                </a:tc>
              </a:tr>
              <a:tr h="363591">
                <a:tc>
                  <a:txBody>
                    <a:bodyPr/>
                    <a:lstStyle/>
                    <a:p>
                      <a:r>
                        <a:rPr lang="de-DE" sz="1400" smtClean="0"/>
                        <a:t>Bronze</a:t>
                      </a:r>
                      <a:endParaRPr lang="de-DE" sz="1400"/>
                    </a:p>
                  </a:txBody>
                  <a:tcPr/>
                </a:tc>
                <a:tc>
                  <a:txBody>
                    <a:bodyPr/>
                    <a:lstStyle/>
                    <a:p>
                      <a:r>
                        <a:rPr lang="de-DE" sz="1400" smtClean="0"/>
                        <a:t>Stahl</a:t>
                      </a:r>
                      <a:endParaRPr lang="de-DE" sz="1400"/>
                    </a:p>
                  </a:txBody>
                  <a:tcPr/>
                </a:tc>
                <a:tc>
                  <a:txBody>
                    <a:bodyPr/>
                    <a:lstStyle/>
                    <a:p>
                      <a:r>
                        <a:rPr lang="de-DE" sz="1400" i="1" smtClean="0"/>
                        <a:t>Stahl</a:t>
                      </a:r>
                      <a:endParaRPr lang="de-DE" sz="1400" i="1"/>
                    </a:p>
                  </a:txBody>
                  <a:tcPr/>
                </a:tc>
                <a:tc>
                  <a:txBody>
                    <a:bodyPr/>
                    <a:lstStyle/>
                    <a:p>
                      <a:r>
                        <a:rPr lang="de-DE" sz="1200" b="0" smtClean="0">
                          <a:solidFill>
                            <a:schemeClr val="tx1"/>
                          </a:solidFill>
                        </a:rPr>
                        <a:t>Zweiter</a:t>
                      </a:r>
                      <a:r>
                        <a:rPr lang="de-DE" sz="1200" b="0" baseline="0" smtClean="0">
                          <a:solidFill>
                            <a:schemeClr val="tx1"/>
                          </a:solidFill>
                        </a:rPr>
                        <a:t> Durchgang</a:t>
                      </a:r>
                      <a:endParaRPr lang="de-DE" sz="1200" b="0">
                        <a:solidFill>
                          <a:schemeClr val="tx1"/>
                        </a:solidFill>
                      </a:endParaRPr>
                    </a:p>
                  </a:txBody>
                  <a:tcPr/>
                </a:tc>
              </a:tr>
            </a:tbl>
          </a:graphicData>
        </a:graphic>
      </p:graphicFrame>
      <p:sp>
        <p:nvSpPr>
          <p:cNvPr id="13" name="Pfeil nach rechts 12"/>
          <p:cNvSpPr/>
          <p:nvPr/>
        </p:nvSpPr>
        <p:spPr>
          <a:xfrm>
            <a:off x="1691680" y="2780928"/>
            <a:ext cx="576064" cy="144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sz="quarter" idx="12"/>
          </p:nvPr>
        </p:nvSpPr>
        <p:spPr/>
        <p:txBody>
          <a:bodyPr/>
          <a:lstStyle/>
          <a:p>
            <a:fld id="{040811C2-BD20-4209-BD05-AA797C50BEBD}" type="slidenum">
              <a:rPr lang="de-DE" smtClean="0"/>
              <a:pPr/>
              <a:t>28</a:t>
            </a:fld>
            <a:endParaRPr lang="de-DE"/>
          </a:p>
        </p:txBody>
      </p:sp>
      <p:pic>
        <p:nvPicPr>
          <p:cNvPr id="3" name="Grafik 2" descr="PunchDefektGut.JPG"/>
          <p:cNvPicPr>
            <a:picLocks noChangeAspect="1"/>
          </p:cNvPicPr>
          <p:nvPr/>
        </p:nvPicPr>
        <p:blipFill>
          <a:blip r:embed="rId3" cstate="print"/>
          <a:stretch>
            <a:fillRect/>
          </a:stretch>
        </p:blipFill>
        <p:spPr>
          <a:xfrm>
            <a:off x="1475656" y="116632"/>
            <a:ext cx="1944216" cy="757814"/>
          </a:xfrm>
          <a:prstGeom prst="rect">
            <a:avLst/>
          </a:prstGeom>
        </p:spPr>
      </p:pic>
      <p:pic>
        <p:nvPicPr>
          <p:cNvPr id="4" name="Grafik 3" descr="Ssk1.JPG"/>
          <p:cNvPicPr>
            <a:picLocks noChangeAspect="1"/>
          </p:cNvPicPr>
          <p:nvPr/>
        </p:nvPicPr>
        <p:blipFill>
          <a:blip r:embed="rId4" cstate="print"/>
          <a:stretch>
            <a:fillRect/>
          </a:stretch>
        </p:blipFill>
        <p:spPr>
          <a:xfrm>
            <a:off x="5436096" y="116632"/>
            <a:ext cx="1844603" cy="1031346"/>
          </a:xfrm>
          <a:prstGeom prst="rect">
            <a:avLst/>
          </a:prstGeom>
        </p:spPr>
      </p:pic>
      <p:pic>
        <p:nvPicPr>
          <p:cNvPr id="5" name="Grafik 4" descr="kropfeinhzeich.jpg"/>
          <p:cNvPicPr>
            <a:picLocks noChangeAspect="1"/>
          </p:cNvPicPr>
          <p:nvPr/>
        </p:nvPicPr>
        <p:blipFill>
          <a:blip r:embed="rId5" cstate="print"/>
          <a:stretch>
            <a:fillRect/>
          </a:stretch>
        </p:blipFill>
        <p:spPr>
          <a:xfrm>
            <a:off x="3923928" y="2492896"/>
            <a:ext cx="850338" cy="1427872"/>
          </a:xfrm>
          <a:prstGeom prst="rect">
            <a:avLst/>
          </a:prstGeom>
        </p:spPr>
      </p:pic>
      <p:pic>
        <p:nvPicPr>
          <p:cNvPr id="6" name="Grafik 5" descr="PunchBAlubau.JPG"/>
          <p:cNvPicPr>
            <a:picLocks noChangeAspect="1"/>
          </p:cNvPicPr>
          <p:nvPr/>
        </p:nvPicPr>
        <p:blipFill>
          <a:blip r:embed="rId6" cstate="print"/>
          <a:stretch>
            <a:fillRect/>
          </a:stretch>
        </p:blipFill>
        <p:spPr>
          <a:xfrm>
            <a:off x="0" y="5157192"/>
            <a:ext cx="2158799" cy="1068727"/>
          </a:xfrm>
          <a:prstGeom prst="rect">
            <a:avLst/>
          </a:prstGeom>
        </p:spPr>
      </p:pic>
      <p:pic>
        <p:nvPicPr>
          <p:cNvPr id="7" name="Grafik 6" descr="SteinKAlubau.JPG"/>
          <p:cNvPicPr>
            <a:picLocks noChangeAspect="1"/>
          </p:cNvPicPr>
          <p:nvPr/>
        </p:nvPicPr>
        <p:blipFill>
          <a:blip r:embed="rId7" cstate="print"/>
          <a:stretch>
            <a:fillRect/>
          </a:stretch>
        </p:blipFill>
        <p:spPr>
          <a:xfrm>
            <a:off x="251520" y="2636912"/>
            <a:ext cx="1913004" cy="1176285"/>
          </a:xfrm>
          <a:prstGeom prst="rect">
            <a:avLst/>
          </a:prstGeom>
        </p:spPr>
      </p:pic>
      <p:pic>
        <p:nvPicPr>
          <p:cNvPr id="12" name="Grafik 11" descr="BauteilAbsenkSk3.jpg"/>
          <p:cNvPicPr>
            <a:picLocks noChangeAspect="1"/>
          </p:cNvPicPr>
          <p:nvPr/>
        </p:nvPicPr>
        <p:blipFill>
          <a:blip r:embed="rId8" cstate="print"/>
          <a:stretch>
            <a:fillRect/>
          </a:stretch>
        </p:blipFill>
        <p:spPr>
          <a:xfrm>
            <a:off x="3563888" y="5373216"/>
            <a:ext cx="1841783" cy="698044"/>
          </a:xfrm>
          <a:prstGeom prst="rect">
            <a:avLst/>
          </a:prstGeom>
        </p:spPr>
      </p:pic>
      <p:cxnSp>
        <p:nvCxnSpPr>
          <p:cNvPr id="14" name="Gerade Verbindung mit Pfeil 13"/>
          <p:cNvCxnSpPr/>
          <p:nvPr/>
        </p:nvCxnSpPr>
        <p:spPr>
          <a:xfrm flipV="1">
            <a:off x="4860032" y="1628800"/>
            <a:ext cx="1152128" cy="93610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Gerade Verbindung mit Pfeil 17"/>
          <p:cNvCxnSpPr/>
          <p:nvPr/>
        </p:nvCxnSpPr>
        <p:spPr>
          <a:xfrm flipH="1" flipV="1">
            <a:off x="2771800" y="1412776"/>
            <a:ext cx="1080120" cy="122413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Gerade Verbindung mit Pfeil 19"/>
          <p:cNvCxnSpPr/>
          <p:nvPr/>
        </p:nvCxnSpPr>
        <p:spPr>
          <a:xfrm flipV="1">
            <a:off x="4932040" y="2852936"/>
            <a:ext cx="1728192" cy="7200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2" name="Gerade Verbindung mit Pfeil 21"/>
          <p:cNvCxnSpPr/>
          <p:nvPr/>
        </p:nvCxnSpPr>
        <p:spPr>
          <a:xfrm>
            <a:off x="4860032" y="3645024"/>
            <a:ext cx="1800200" cy="14401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Gerade Verbindung mit Pfeil 23"/>
          <p:cNvCxnSpPr/>
          <p:nvPr/>
        </p:nvCxnSpPr>
        <p:spPr>
          <a:xfrm>
            <a:off x="4355976" y="4221088"/>
            <a:ext cx="0" cy="100811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Gerade Verbindung mit Pfeil 25"/>
          <p:cNvCxnSpPr/>
          <p:nvPr/>
        </p:nvCxnSpPr>
        <p:spPr>
          <a:xfrm flipH="1" flipV="1">
            <a:off x="2339752" y="3356992"/>
            <a:ext cx="1440160" cy="7200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Gerade Verbindung mit Pfeil 27"/>
          <p:cNvCxnSpPr/>
          <p:nvPr/>
        </p:nvCxnSpPr>
        <p:spPr>
          <a:xfrm flipH="1">
            <a:off x="2267744" y="4077072"/>
            <a:ext cx="1512168" cy="129614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9" name="Textfeld 28"/>
          <p:cNvSpPr txBox="1"/>
          <p:nvPr/>
        </p:nvSpPr>
        <p:spPr>
          <a:xfrm>
            <a:off x="251520" y="3861048"/>
            <a:ext cx="1872208" cy="600164"/>
          </a:xfrm>
          <a:prstGeom prst="rect">
            <a:avLst/>
          </a:prstGeom>
          <a:noFill/>
        </p:spPr>
        <p:txBody>
          <a:bodyPr wrap="square" rtlCol="0">
            <a:spAutoFit/>
          </a:bodyPr>
          <a:lstStyle/>
          <a:p>
            <a:r>
              <a:rPr lang="de-DE" sz="1100" b="1" smtClean="0"/>
              <a:t>K/s</a:t>
            </a:r>
            <a:r>
              <a:rPr lang="de-DE" sz="1100" b="1" i="1" smtClean="0"/>
              <a:t>/s</a:t>
            </a:r>
            <a:r>
              <a:rPr lang="de-DE" sz="1100" b="1" smtClean="0"/>
              <a:t> 1  Aluminiumaufbau an Kröpfstein</a:t>
            </a:r>
          </a:p>
          <a:p>
            <a:endParaRPr lang="de-DE" sz="1100" b="1"/>
          </a:p>
        </p:txBody>
      </p:sp>
      <p:sp>
        <p:nvSpPr>
          <p:cNvPr id="30" name="Textfeld 29"/>
          <p:cNvSpPr txBox="1"/>
          <p:nvPr/>
        </p:nvSpPr>
        <p:spPr>
          <a:xfrm>
            <a:off x="3563888" y="6088559"/>
            <a:ext cx="2016224" cy="769441"/>
          </a:xfrm>
          <a:prstGeom prst="rect">
            <a:avLst/>
          </a:prstGeom>
          <a:noFill/>
        </p:spPr>
        <p:txBody>
          <a:bodyPr wrap="square" rtlCol="0">
            <a:spAutoFit/>
          </a:bodyPr>
          <a:lstStyle/>
          <a:p>
            <a:r>
              <a:rPr lang="de-DE" sz="1100" b="1" smtClean="0"/>
              <a:t>K/k/</a:t>
            </a:r>
            <a:r>
              <a:rPr lang="de-DE" sz="1100" b="1" i="1" smtClean="0"/>
              <a:t>k</a:t>
            </a:r>
            <a:r>
              <a:rPr lang="de-DE" sz="1100" b="1" smtClean="0"/>
              <a:t> 1 leichte Absenkung des Bauteils, nur mit Lichtspaltverfahren (Haarlineal) sichtbar</a:t>
            </a:r>
            <a:endParaRPr lang="de-DE" sz="1100" b="1"/>
          </a:p>
        </p:txBody>
      </p:sp>
      <p:pic>
        <p:nvPicPr>
          <p:cNvPr id="33" name="Grafik 32" descr="Kk1a.JPG"/>
          <p:cNvPicPr>
            <a:picLocks noChangeAspect="1"/>
          </p:cNvPicPr>
          <p:nvPr/>
        </p:nvPicPr>
        <p:blipFill>
          <a:blip r:embed="rId9" cstate="print"/>
          <a:stretch>
            <a:fillRect/>
          </a:stretch>
        </p:blipFill>
        <p:spPr>
          <a:xfrm>
            <a:off x="6804248" y="2132856"/>
            <a:ext cx="1970004" cy="789726"/>
          </a:xfrm>
          <a:prstGeom prst="rect">
            <a:avLst/>
          </a:prstGeom>
        </p:spPr>
      </p:pic>
      <p:sp>
        <p:nvSpPr>
          <p:cNvPr id="34" name="Textfeld 33"/>
          <p:cNvSpPr txBox="1"/>
          <p:nvPr/>
        </p:nvSpPr>
        <p:spPr>
          <a:xfrm>
            <a:off x="6804248" y="2996952"/>
            <a:ext cx="1944216" cy="430887"/>
          </a:xfrm>
          <a:prstGeom prst="rect">
            <a:avLst/>
          </a:prstGeom>
          <a:noFill/>
        </p:spPr>
        <p:txBody>
          <a:bodyPr wrap="square" rtlCol="0">
            <a:spAutoFit/>
          </a:bodyPr>
          <a:lstStyle/>
          <a:p>
            <a:r>
              <a:rPr lang="de-DE" sz="1100" b="1" smtClean="0"/>
              <a:t>K/k/</a:t>
            </a:r>
            <a:r>
              <a:rPr lang="de-DE" sz="1100" b="1" i="1" smtClean="0"/>
              <a:t>s</a:t>
            </a:r>
            <a:r>
              <a:rPr lang="de-DE" sz="1100" b="1" smtClean="0"/>
              <a:t> 1 Oberfläche eingedrückt</a:t>
            </a:r>
            <a:endParaRPr lang="de-DE" sz="1100" b="1"/>
          </a:p>
        </p:txBody>
      </p:sp>
      <p:pic>
        <p:nvPicPr>
          <p:cNvPr id="35" name="Grafik 34" descr="Sb1a.JPG"/>
          <p:cNvPicPr>
            <a:picLocks noChangeAspect="1"/>
          </p:cNvPicPr>
          <p:nvPr/>
        </p:nvPicPr>
        <p:blipFill>
          <a:blip r:embed="rId10" cstate="print"/>
          <a:stretch>
            <a:fillRect/>
          </a:stretch>
        </p:blipFill>
        <p:spPr>
          <a:xfrm>
            <a:off x="6876256" y="4797152"/>
            <a:ext cx="2049020" cy="670666"/>
          </a:xfrm>
          <a:prstGeom prst="rect">
            <a:avLst/>
          </a:prstGeom>
        </p:spPr>
      </p:pic>
      <p:sp>
        <p:nvSpPr>
          <p:cNvPr id="36" name="Textfeld 35"/>
          <p:cNvSpPr txBox="1"/>
          <p:nvPr/>
        </p:nvSpPr>
        <p:spPr>
          <a:xfrm>
            <a:off x="6876256" y="5517232"/>
            <a:ext cx="2088232" cy="430887"/>
          </a:xfrm>
          <a:prstGeom prst="rect">
            <a:avLst/>
          </a:prstGeom>
          <a:noFill/>
        </p:spPr>
        <p:txBody>
          <a:bodyPr wrap="square" rtlCol="0">
            <a:spAutoFit/>
          </a:bodyPr>
          <a:lstStyle/>
          <a:p>
            <a:r>
              <a:rPr lang="de-DE" sz="1100" b="1" smtClean="0"/>
              <a:t>S/b/</a:t>
            </a:r>
            <a:r>
              <a:rPr lang="de-DE" sz="1100" b="1" i="1" smtClean="0"/>
              <a:t>s</a:t>
            </a:r>
            <a:r>
              <a:rPr lang="de-DE" sz="1100" b="1" smtClean="0"/>
              <a:t> 1 Riefen deutlich zu erkennen</a:t>
            </a:r>
            <a:endParaRPr lang="de-DE" sz="1100" b="1"/>
          </a:p>
        </p:txBody>
      </p:sp>
      <p:sp>
        <p:nvSpPr>
          <p:cNvPr id="39" name="Textfeld 38"/>
          <p:cNvSpPr txBox="1"/>
          <p:nvPr/>
        </p:nvSpPr>
        <p:spPr>
          <a:xfrm>
            <a:off x="0" y="6309320"/>
            <a:ext cx="2123728" cy="430887"/>
          </a:xfrm>
          <a:prstGeom prst="rect">
            <a:avLst/>
          </a:prstGeom>
          <a:noFill/>
        </p:spPr>
        <p:txBody>
          <a:bodyPr wrap="square" rtlCol="0">
            <a:spAutoFit/>
          </a:bodyPr>
          <a:lstStyle/>
          <a:p>
            <a:r>
              <a:rPr lang="de-DE" sz="1100" b="1" smtClean="0"/>
              <a:t>B/b/</a:t>
            </a:r>
            <a:r>
              <a:rPr lang="de-DE" sz="1100" b="1" i="1" smtClean="0"/>
              <a:t>s</a:t>
            </a:r>
            <a:r>
              <a:rPr lang="de-DE" sz="1100" b="1" smtClean="0"/>
              <a:t> 4 Aluminiumaufbau an Bronzestempel</a:t>
            </a:r>
            <a:endParaRPr lang="de-DE" sz="1100" b="1"/>
          </a:p>
        </p:txBody>
      </p:sp>
      <p:sp>
        <p:nvSpPr>
          <p:cNvPr id="40" name="Textfeld 39"/>
          <p:cNvSpPr txBox="1"/>
          <p:nvPr/>
        </p:nvSpPr>
        <p:spPr>
          <a:xfrm>
            <a:off x="5436096" y="1196752"/>
            <a:ext cx="1872208" cy="430887"/>
          </a:xfrm>
          <a:prstGeom prst="rect">
            <a:avLst/>
          </a:prstGeom>
          <a:noFill/>
        </p:spPr>
        <p:txBody>
          <a:bodyPr wrap="square" rtlCol="0">
            <a:spAutoFit/>
          </a:bodyPr>
          <a:lstStyle/>
          <a:p>
            <a:r>
              <a:rPr lang="de-DE" sz="1100" b="1" smtClean="0"/>
              <a:t>S/s/</a:t>
            </a:r>
            <a:r>
              <a:rPr lang="de-DE" sz="1100" b="1" i="1" smtClean="0"/>
              <a:t>s </a:t>
            </a:r>
            <a:r>
              <a:rPr lang="de-DE" sz="1100" b="1" smtClean="0"/>
              <a:t>1 sehr gute Oberflächenqualität </a:t>
            </a:r>
            <a:endParaRPr lang="de-DE" sz="1100" b="1"/>
          </a:p>
        </p:txBody>
      </p:sp>
      <p:sp>
        <p:nvSpPr>
          <p:cNvPr id="42" name="Textfeld 41"/>
          <p:cNvSpPr txBox="1"/>
          <p:nvPr/>
        </p:nvSpPr>
        <p:spPr>
          <a:xfrm>
            <a:off x="1475656" y="980728"/>
            <a:ext cx="1944216" cy="430887"/>
          </a:xfrm>
          <a:prstGeom prst="rect">
            <a:avLst/>
          </a:prstGeom>
          <a:noFill/>
        </p:spPr>
        <p:txBody>
          <a:bodyPr wrap="square" rtlCol="0">
            <a:spAutoFit/>
          </a:bodyPr>
          <a:lstStyle/>
          <a:p>
            <a:r>
              <a:rPr lang="de-DE" sz="1100" b="1" smtClean="0"/>
              <a:t>S/k/</a:t>
            </a:r>
            <a:r>
              <a:rPr lang="de-DE" sz="1100" b="1" i="1" smtClean="0"/>
              <a:t>s </a:t>
            </a:r>
            <a:r>
              <a:rPr lang="de-DE" sz="1100" b="1" smtClean="0"/>
              <a:t>1 Deformation am Ziehstempel</a:t>
            </a:r>
            <a:endParaRPr lang="de-DE" sz="11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Übersicht Auswertung Kröpfen</a:t>
            </a:r>
            <a:br>
              <a:rPr lang="de-DE" smtClean="0"/>
            </a:br>
            <a:r>
              <a:rPr lang="de-DE" smtClean="0"/>
              <a:t/>
            </a:r>
            <a:br>
              <a:rPr lang="de-DE" smtClean="0"/>
            </a:br>
            <a:endParaRPr lang="de-DE"/>
          </a:p>
        </p:txBody>
      </p:sp>
      <p:sp>
        <p:nvSpPr>
          <p:cNvPr id="3" name="Foliennummernplatzhalter 2"/>
          <p:cNvSpPr>
            <a:spLocks noGrp="1"/>
          </p:cNvSpPr>
          <p:nvPr>
            <p:ph type="sldNum" sz="quarter" idx="12"/>
          </p:nvPr>
        </p:nvSpPr>
        <p:spPr/>
        <p:txBody>
          <a:bodyPr/>
          <a:lstStyle/>
          <a:p>
            <a:fld id="{040811C2-BD20-4209-BD05-AA797C50BEBD}" type="slidenum">
              <a:rPr lang="de-DE" smtClean="0"/>
              <a:pPr/>
              <a:t>29</a:t>
            </a:fld>
            <a:endParaRPr lang="de-DE"/>
          </a:p>
        </p:txBody>
      </p:sp>
      <p:pic>
        <p:nvPicPr>
          <p:cNvPr id="4" name="Grafik 3" descr="UebersichtKroepfen.jpg"/>
          <p:cNvPicPr>
            <a:picLocks noChangeAspect="1"/>
          </p:cNvPicPr>
          <p:nvPr/>
        </p:nvPicPr>
        <p:blipFill>
          <a:blip r:embed="rId2" cstate="print"/>
          <a:stretch>
            <a:fillRect/>
          </a:stretch>
        </p:blipFill>
        <p:spPr>
          <a:xfrm>
            <a:off x="1638300" y="671512"/>
            <a:ext cx="5867400" cy="55149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260648"/>
            <a:ext cx="8229600" cy="1143000"/>
          </a:xfrm>
        </p:spPr>
        <p:txBody>
          <a:bodyPr/>
          <a:lstStyle/>
          <a:p>
            <a:r>
              <a:rPr lang="de-DE" smtClean="0"/>
              <a:t>Untersuchungsobjekt</a:t>
            </a:r>
            <a:endParaRPr lang="de-DE"/>
          </a:p>
        </p:txBody>
      </p:sp>
      <p:sp>
        <p:nvSpPr>
          <p:cNvPr id="3" name="Inhaltsplatzhalter 2"/>
          <p:cNvSpPr>
            <a:spLocks noGrp="1"/>
          </p:cNvSpPr>
          <p:nvPr>
            <p:ph idx="1"/>
          </p:nvPr>
        </p:nvSpPr>
        <p:spPr>
          <a:xfrm>
            <a:off x="914400" y="1124744"/>
            <a:ext cx="8229600" cy="4525963"/>
          </a:xfrm>
        </p:spPr>
        <p:txBody>
          <a:bodyPr/>
          <a:lstStyle/>
          <a:p>
            <a:pPr>
              <a:buNone/>
            </a:pPr>
            <a:r>
              <a:rPr lang="de-DE" smtClean="0"/>
              <a:t>Verdeckkastendeckel des Audi A3 Cabriolets</a:t>
            </a:r>
            <a:endParaRPr lang="de-DE"/>
          </a:p>
          <a:p>
            <a:pPr>
              <a:buNone/>
            </a:pPr>
            <a:endParaRPr lang="de-DE" smtClean="0"/>
          </a:p>
          <a:p>
            <a:pPr>
              <a:buNone/>
            </a:pPr>
            <a:endParaRPr lang="de-DE"/>
          </a:p>
        </p:txBody>
      </p:sp>
      <p:pic>
        <p:nvPicPr>
          <p:cNvPr id="4" name="Grafik 3" descr="audia3verd.png"/>
          <p:cNvPicPr>
            <a:picLocks noChangeAspect="1"/>
          </p:cNvPicPr>
          <p:nvPr/>
        </p:nvPicPr>
        <p:blipFill>
          <a:blip r:embed="rId2" cstate="print"/>
          <a:stretch>
            <a:fillRect/>
          </a:stretch>
        </p:blipFill>
        <p:spPr>
          <a:xfrm>
            <a:off x="467544" y="2492896"/>
            <a:ext cx="3600400" cy="3403019"/>
          </a:xfrm>
          <a:prstGeom prst="rect">
            <a:avLst/>
          </a:prstGeom>
        </p:spPr>
      </p:pic>
      <p:pic>
        <p:nvPicPr>
          <p:cNvPr id="5" name="Grafik 4" descr="BauteilNeu.jpg"/>
          <p:cNvPicPr>
            <a:picLocks noChangeAspect="1"/>
          </p:cNvPicPr>
          <p:nvPr/>
        </p:nvPicPr>
        <p:blipFill>
          <a:blip r:embed="rId3" cstate="print"/>
          <a:stretch>
            <a:fillRect/>
          </a:stretch>
        </p:blipFill>
        <p:spPr>
          <a:xfrm>
            <a:off x="4211960" y="2492896"/>
            <a:ext cx="4729030" cy="2448272"/>
          </a:xfrm>
          <a:prstGeom prst="rect">
            <a:avLst/>
          </a:prstGeom>
        </p:spPr>
      </p:pic>
      <p:sp>
        <p:nvSpPr>
          <p:cNvPr id="6" name="Foliennummernplatzhalter 5"/>
          <p:cNvSpPr>
            <a:spLocks noGrp="1"/>
          </p:cNvSpPr>
          <p:nvPr>
            <p:ph type="sldNum" sz="quarter" idx="12"/>
          </p:nvPr>
        </p:nvSpPr>
        <p:spPr/>
        <p:txBody>
          <a:bodyPr/>
          <a:lstStyle/>
          <a:p>
            <a:fld id="{040811C2-BD20-4209-BD05-AA797C50BEBD}" type="slidenum">
              <a:rPr lang="de-DE" smtClean="0"/>
              <a:pPr/>
              <a:t>3</a:t>
            </a:fld>
            <a:endParaRPr lang="de-DE"/>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p:cNvSpPr>
            <a:spLocks noGrp="1"/>
          </p:cNvSpPr>
          <p:nvPr>
            <p:ph type="sldNum" sz="quarter" idx="12"/>
          </p:nvPr>
        </p:nvSpPr>
        <p:spPr/>
        <p:txBody>
          <a:bodyPr/>
          <a:lstStyle/>
          <a:p>
            <a:fld id="{040811C2-BD20-4209-BD05-AA797C50BEBD}" type="slidenum">
              <a:rPr lang="de-DE" smtClean="0"/>
              <a:pPr/>
              <a:t>30</a:t>
            </a:fld>
            <a:endParaRPr lang="de-DE"/>
          </a:p>
        </p:txBody>
      </p:sp>
      <p:sp>
        <p:nvSpPr>
          <p:cNvPr id="8" name="Textfeld 7"/>
          <p:cNvSpPr txBox="1"/>
          <p:nvPr/>
        </p:nvSpPr>
        <p:spPr>
          <a:xfrm>
            <a:off x="539552" y="764704"/>
            <a:ext cx="3888432" cy="2031325"/>
          </a:xfrm>
          <a:prstGeom prst="rect">
            <a:avLst/>
          </a:prstGeom>
          <a:noFill/>
        </p:spPr>
        <p:txBody>
          <a:bodyPr wrap="square" rtlCol="0">
            <a:spAutoFit/>
          </a:bodyPr>
          <a:lstStyle/>
          <a:p>
            <a:pPr>
              <a:buFont typeface="Arial" pitchFamily="34" charset="0"/>
              <a:buChar char="•"/>
            </a:pPr>
            <a:r>
              <a:rPr lang="de-DE" smtClean="0">
                <a:solidFill>
                  <a:srgbClr val="0070C0"/>
                </a:solidFill>
              </a:rPr>
              <a:t>Herkömmliche Wirkteilkombination S/s/</a:t>
            </a:r>
            <a:r>
              <a:rPr lang="de-DE" i="1" smtClean="0">
                <a:solidFill>
                  <a:srgbClr val="0070C0"/>
                </a:solidFill>
              </a:rPr>
              <a:t>s</a:t>
            </a:r>
            <a:r>
              <a:rPr lang="de-DE" smtClean="0">
                <a:solidFill>
                  <a:srgbClr val="0070C0"/>
                </a:solidFill>
              </a:rPr>
              <a:t> sollte beibehalten werden</a:t>
            </a:r>
          </a:p>
          <a:p>
            <a:pPr>
              <a:buFont typeface="Arial" pitchFamily="34" charset="0"/>
              <a:buChar char="•"/>
            </a:pPr>
            <a:endParaRPr lang="de-DE" smtClean="0">
              <a:solidFill>
                <a:srgbClr val="0070C0"/>
              </a:solidFill>
            </a:endParaRPr>
          </a:p>
          <a:p>
            <a:pPr>
              <a:buFont typeface="Arial" pitchFamily="34" charset="0"/>
              <a:buChar char="•"/>
            </a:pPr>
            <a:r>
              <a:rPr lang="de-DE" smtClean="0">
                <a:solidFill>
                  <a:srgbClr val="0070C0"/>
                </a:solidFill>
              </a:rPr>
              <a:t>Hauptproblematik „Aluminiumaufbau“ durch kontrollierte Einbringung des Ziehöls minimieren</a:t>
            </a:r>
          </a:p>
          <a:p>
            <a:r>
              <a:rPr lang="de-DE" smtClean="0"/>
              <a:t> </a:t>
            </a:r>
            <a:endParaRPr lang="de-DE"/>
          </a:p>
        </p:txBody>
      </p:sp>
      <p:pic>
        <p:nvPicPr>
          <p:cNvPr id="9" name="Grafik 8" descr="DueseGut.jpg"/>
          <p:cNvPicPr>
            <a:picLocks noChangeAspect="1"/>
          </p:cNvPicPr>
          <p:nvPr/>
        </p:nvPicPr>
        <p:blipFill>
          <a:blip r:embed="rId2" cstate="print"/>
          <a:stretch>
            <a:fillRect/>
          </a:stretch>
        </p:blipFill>
        <p:spPr>
          <a:xfrm>
            <a:off x="323528" y="3212976"/>
            <a:ext cx="3884938" cy="1628655"/>
          </a:xfrm>
          <a:prstGeom prst="rect">
            <a:avLst/>
          </a:prstGeom>
        </p:spPr>
      </p:pic>
      <p:pic>
        <p:nvPicPr>
          <p:cNvPr id="10" name="Grafik 9" descr="DueseMittelweit.JPG"/>
          <p:cNvPicPr>
            <a:picLocks noChangeAspect="1"/>
          </p:cNvPicPr>
          <p:nvPr/>
        </p:nvPicPr>
        <p:blipFill>
          <a:blip r:embed="rId3" cstate="print"/>
          <a:stretch>
            <a:fillRect/>
          </a:stretch>
        </p:blipFill>
        <p:spPr>
          <a:xfrm>
            <a:off x="5292080" y="3140968"/>
            <a:ext cx="2558792" cy="1990362"/>
          </a:xfrm>
          <a:prstGeom prst="rect">
            <a:avLst/>
          </a:prstGeom>
        </p:spPr>
      </p:pic>
      <p:sp>
        <p:nvSpPr>
          <p:cNvPr id="11" name="Textfeld 10"/>
          <p:cNvSpPr txBox="1"/>
          <p:nvPr/>
        </p:nvSpPr>
        <p:spPr>
          <a:xfrm>
            <a:off x="2411760" y="260648"/>
            <a:ext cx="4536504" cy="461665"/>
          </a:xfrm>
          <a:prstGeom prst="rect">
            <a:avLst/>
          </a:prstGeom>
          <a:noFill/>
        </p:spPr>
        <p:txBody>
          <a:bodyPr wrap="square" rtlCol="0">
            <a:spAutoFit/>
          </a:bodyPr>
          <a:lstStyle/>
          <a:p>
            <a:r>
              <a:rPr lang="de-DE" sz="2400" b="1" i="1" smtClean="0"/>
              <a:t>Erkenntnisse Kröpfprozess</a:t>
            </a:r>
            <a:endParaRPr lang="de-DE" sz="2400" b="1" i="1"/>
          </a:p>
        </p:txBody>
      </p:sp>
      <p:cxnSp>
        <p:nvCxnSpPr>
          <p:cNvPr id="14" name="Gerade Verbindung mit Pfeil 13"/>
          <p:cNvCxnSpPr/>
          <p:nvPr/>
        </p:nvCxnSpPr>
        <p:spPr>
          <a:xfrm>
            <a:off x="2555776" y="2276872"/>
            <a:ext cx="0" cy="864096"/>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feld 17"/>
          <p:cNvSpPr txBox="1"/>
          <p:nvPr/>
        </p:nvSpPr>
        <p:spPr>
          <a:xfrm>
            <a:off x="5220072" y="1412776"/>
            <a:ext cx="2376264" cy="1200329"/>
          </a:xfrm>
          <a:prstGeom prst="rect">
            <a:avLst/>
          </a:prstGeom>
          <a:noFill/>
        </p:spPr>
        <p:txBody>
          <a:bodyPr wrap="square" rtlCol="0">
            <a:spAutoFit/>
          </a:bodyPr>
          <a:lstStyle/>
          <a:p>
            <a:pPr>
              <a:buFont typeface="Arial" pitchFamily="34" charset="0"/>
              <a:buChar char="•"/>
            </a:pPr>
            <a:r>
              <a:rPr lang="de-DE" smtClean="0">
                <a:solidFill>
                  <a:srgbClr val="0070C0"/>
                </a:solidFill>
              </a:rPr>
              <a:t>Düse und Düsenhalterung (Ziehöl Versorgung) stabiler konzipieren </a:t>
            </a:r>
            <a:endParaRPr lang="de-DE">
              <a:solidFill>
                <a:srgbClr val="0070C0"/>
              </a:solidFill>
            </a:endParaRPr>
          </a:p>
        </p:txBody>
      </p:sp>
      <p:cxnSp>
        <p:nvCxnSpPr>
          <p:cNvPr id="20" name="Gerade Verbindung mit Pfeil 19"/>
          <p:cNvCxnSpPr/>
          <p:nvPr/>
        </p:nvCxnSpPr>
        <p:spPr>
          <a:xfrm>
            <a:off x="6012160" y="2564904"/>
            <a:ext cx="0" cy="504056"/>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Pfeil nach rechts 20"/>
          <p:cNvSpPr/>
          <p:nvPr/>
        </p:nvSpPr>
        <p:spPr>
          <a:xfrm>
            <a:off x="4499992" y="1628800"/>
            <a:ext cx="432048" cy="50405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fontScale="90000"/>
          </a:bodyPr>
          <a:lstStyle/>
          <a:p>
            <a:r>
              <a:rPr lang="de-DE" i="1" smtClean="0"/>
              <a:t>Anforderungen an Bauteil</a:t>
            </a:r>
            <a:br>
              <a:rPr lang="de-DE" i="1" smtClean="0"/>
            </a:br>
            <a:endParaRPr lang="de-DE" i="1"/>
          </a:p>
        </p:txBody>
      </p:sp>
      <p:sp>
        <p:nvSpPr>
          <p:cNvPr id="5" name="Textfeld 4"/>
          <p:cNvSpPr txBox="1"/>
          <p:nvPr/>
        </p:nvSpPr>
        <p:spPr>
          <a:xfrm>
            <a:off x="2483768" y="1412776"/>
            <a:ext cx="4896544" cy="2677656"/>
          </a:xfrm>
          <a:prstGeom prst="rect">
            <a:avLst/>
          </a:prstGeom>
          <a:noFill/>
        </p:spPr>
        <p:txBody>
          <a:bodyPr wrap="square" rtlCol="0">
            <a:spAutoFit/>
          </a:bodyPr>
          <a:lstStyle/>
          <a:p>
            <a:pPr>
              <a:buFont typeface="Wingdings" pitchFamily="2" charset="2"/>
              <a:buChar char="§"/>
            </a:pPr>
            <a:r>
              <a:rPr lang="de-DE" sz="2400" smtClean="0"/>
              <a:t>Keine Beulen</a:t>
            </a:r>
          </a:p>
          <a:p>
            <a:pPr>
              <a:buFont typeface="Wingdings" pitchFamily="2" charset="2"/>
              <a:buChar char="§"/>
            </a:pPr>
            <a:r>
              <a:rPr lang="de-DE" sz="2400" smtClean="0"/>
              <a:t>Keine Oberflächenfehler</a:t>
            </a:r>
          </a:p>
          <a:p>
            <a:pPr>
              <a:buFont typeface="Wingdings" pitchFamily="2" charset="2"/>
              <a:buChar char="§"/>
            </a:pPr>
            <a:r>
              <a:rPr lang="de-DE" sz="2400" smtClean="0"/>
              <a:t>Ideale Fugenläufe</a:t>
            </a:r>
          </a:p>
          <a:p>
            <a:pPr>
              <a:buFont typeface="Wingdings" pitchFamily="2" charset="2"/>
              <a:buChar char="§"/>
            </a:pPr>
            <a:r>
              <a:rPr lang="de-DE" sz="2400" smtClean="0"/>
              <a:t>Präzise Radien</a:t>
            </a:r>
          </a:p>
          <a:p>
            <a:pPr>
              <a:buFont typeface="Wingdings" pitchFamily="2" charset="2"/>
              <a:buChar char="§"/>
            </a:pPr>
            <a:r>
              <a:rPr lang="de-DE" sz="2400" smtClean="0"/>
              <a:t>Enge Form- und Lagetoleranzen</a:t>
            </a:r>
          </a:p>
          <a:p>
            <a:pPr>
              <a:buFont typeface="Wingdings" pitchFamily="2" charset="2"/>
              <a:buChar char="§"/>
            </a:pPr>
            <a:r>
              <a:rPr lang="de-DE" sz="2400" smtClean="0"/>
              <a:t>Enge Spalttoleranzen</a:t>
            </a:r>
          </a:p>
          <a:p>
            <a:pPr>
              <a:buFont typeface="Wingdings" pitchFamily="2" charset="2"/>
              <a:buChar char="§"/>
            </a:pPr>
            <a:endParaRPr lang="de-DE" sz="2400" smtClean="0"/>
          </a:p>
        </p:txBody>
      </p:sp>
      <p:sp>
        <p:nvSpPr>
          <p:cNvPr id="6" name="Foliennummernplatzhalter 5"/>
          <p:cNvSpPr>
            <a:spLocks noGrp="1"/>
          </p:cNvSpPr>
          <p:nvPr>
            <p:ph type="sldNum" sz="quarter" idx="12"/>
          </p:nvPr>
        </p:nvSpPr>
        <p:spPr/>
        <p:txBody>
          <a:bodyPr/>
          <a:lstStyle/>
          <a:p>
            <a:fld id="{040811C2-BD20-4209-BD05-AA797C50BEBD}" type="slidenum">
              <a:rPr lang="de-DE" smtClean="0"/>
              <a:pPr/>
              <a:t>4</a:t>
            </a:fld>
            <a:endParaRPr lang="de-D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m 4"/>
          <p:cNvGraphicFramePr/>
          <p:nvPr/>
        </p:nvGraphicFramePr>
        <p:xfrm>
          <a:off x="467544" y="116632"/>
          <a:ext cx="8424936" cy="65527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liennummernplatzhalter 2"/>
          <p:cNvSpPr>
            <a:spLocks noGrp="1"/>
          </p:cNvSpPr>
          <p:nvPr>
            <p:ph type="sldNum" sz="quarter" idx="12"/>
          </p:nvPr>
        </p:nvSpPr>
        <p:spPr/>
        <p:txBody>
          <a:bodyPr/>
          <a:lstStyle/>
          <a:p>
            <a:fld id="{040811C2-BD20-4209-BD05-AA797C50BEBD}" type="slidenum">
              <a:rPr lang="de-DE" smtClean="0"/>
              <a:pPr/>
              <a:t>5</a:t>
            </a:fld>
            <a:endParaRPr lang="de-D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i="1" smtClean="0"/>
              <a:t>Bearbeitungsstufen</a:t>
            </a:r>
            <a:br>
              <a:rPr lang="de-DE" i="1" smtClean="0"/>
            </a:br>
            <a:endParaRPr lang="de-DE" i="1"/>
          </a:p>
        </p:txBody>
      </p:sp>
      <p:graphicFrame>
        <p:nvGraphicFramePr>
          <p:cNvPr id="7" name="Diagramm 6"/>
          <p:cNvGraphicFramePr/>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liennummernplatzhalter 3"/>
          <p:cNvSpPr>
            <a:spLocks noGrp="1"/>
          </p:cNvSpPr>
          <p:nvPr>
            <p:ph type="sldNum" sz="quarter" idx="12"/>
          </p:nvPr>
        </p:nvSpPr>
        <p:spPr/>
        <p:txBody>
          <a:bodyPr/>
          <a:lstStyle/>
          <a:p>
            <a:fld id="{040811C2-BD20-4209-BD05-AA797C50BEBD}" type="slidenum">
              <a:rPr lang="de-DE" smtClean="0"/>
              <a:pPr/>
              <a:t>6</a:t>
            </a:fld>
            <a:endParaRPr lang="de-DE"/>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i="1" smtClean="0"/>
              <a:t>Vormaterial Aluminium Strangpressprofile</a:t>
            </a:r>
            <a:endParaRPr lang="de-DE" i="1"/>
          </a:p>
        </p:txBody>
      </p:sp>
      <p:pic>
        <p:nvPicPr>
          <p:cNvPr id="3" name="Grafik 2" descr="vormaterial.JPG"/>
          <p:cNvPicPr>
            <a:picLocks noChangeAspect="1"/>
          </p:cNvPicPr>
          <p:nvPr/>
        </p:nvPicPr>
        <p:blipFill>
          <a:blip r:embed="rId2" cstate="print"/>
          <a:stretch>
            <a:fillRect/>
          </a:stretch>
        </p:blipFill>
        <p:spPr>
          <a:xfrm>
            <a:off x="1763688" y="1916832"/>
            <a:ext cx="5081426" cy="2504313"/>
          </a:xfrm>
          <a:prstGeom prst="rect">
            <a:avLst/>
          </a:prstGeom>
        </p:spPr>
      </p:pic>
      <p:sp>
        <p:nvSpPr>
          <p:cNvPr id="7" name="Textfeld 6"/>
          <p:cNvSpPr txBox="1"/>
          <p:nvPr/>
        </p:nvSpPr>
        <p:spPr>
          <a:xfrm>
            <a:off x="2339752" y="4581128"/>
            <a:ext cx="4896544" cy="1785104"/>
          </a:xfrm>
          <a:prstGeom prst="rect">
            <a:avLst/>
          </a:prstGeom>
          <a:noFill/>
        </p:spPr>
        <p:txBody>
          <a:bodyPr wrap="square" rtlCol="0">
            <a:spAutoFit/>
          </a:bodyPr>
          <a:lstStyle/>
          <a:p>
            <a:r>
              <a:rPr lang="de-DE" sz="2000" b="1" i="1" smtClean="0"/>
              <a:t>Vorteile</a:t>
            </a:r>
          </a:p>
          <a:p>
            <a:pPr>
              <a:buFont typeface="Arial" pitchFamily="34" charset="0"/>
              <a:buChar char="•"/>
            </a:pPr>
            <a:r>
              <a:rPr lang="de-DE" smtClean="0"/>
              <a:t>Gute Umformbarkeit</a:t>
            </a:r>
          </a:p>
          <a:p>
            <a:pPr>
              <a:buFont typeface="Arial" pitchFamily="34" charset="0"/>
              <a:buChar char="•"/>
            </a:pPr>
            <a:r>
              <a:rPr lang="de-DE" smtClean="0"/>
              <a:t>Korrosionsbeständigkeit</a:t>
            </a:r>
          </a:p>
          <a:p>
            <a:pPr>
              <a:buFont typeface="Arial" pitchFamily="34" charset="0"/>
              <a:buChar char="•"/>
            </a:pPr>
            <a:r>
              <a:rPr lang="de-DE" smtClean="0"/>
              <a:t>Hervorragend zu erzielende Oberflächengüte</a:t>
            </a:r>
          </a:p>
          <a:p>
            <a:pPr>
              <a:buFont typeface="Arial" pitchFamily="34" charset="0"/>
              <a:buChar char="•"/>
            </a:pPr>
            <a:r>
              <a:rPr lang="de-DE" smtClean="0"/>
              <a:t>Hoher Reflexionsgrad</a:t>
            </a:r>
          </a:p>
          <a:p>
            <a:pPr>
              <a:buFont typeface="Arial" pitchFamily="34" charset="0"/>
              <a:buChar char="•"/>
            </a:pPr>
            <a:r>
              <a:rPr lang="de-DE" smtClean="0"/>
              <a:t>Geringes Gewicht</a:t>
            </a:r>
            <a:endParaRPr lang="de-DE"/>
          </a:p>
        </p:txBody>
      </p:sp>
      <p:sp>
        <p:nvSpPr>
          <p:cNvPr id="5" name="Foliennummernplatzhalter 4"/>
          <p:cNvSpPr>
            <a:spLocks noGrp="1"/>
          </p:cNvSpPr>
          <p:nvPr>
            <p:ph type="sldNum" sz="quarter" idx="12"/>
          </p:nvPr>
        </p:nvSpPr>
        <p:spPr/>
        <p:txBody>
          <a:bodyPr/>
          <a:lstStyle/>
          <a:p>
            <a:fld id="{040811C2-BD20-4209-BD05-AA797C50BEBD}" type="slidenum">
              <a:rPr lang="de-DE" smtClean="0"/>
              <a:pPr/>
              <a:t>7</a:t>
            </a:fld>
            <a:endParaRPr lang="de-DE"/>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p:cNvSpPr txBox="1"/>
          <p:nvPr/>
        </p:nvSpPr>
        <p:spPr>
          <a:xfrm>
            <a:off x="683568" y="0"/>
            <a:ext cx="7906588" cy="2308324"/>
          </a:xfrm>
          <a:prstGeom prst="rect">
            <a:avLst/>
          </a:prstGeom>
          <a:noFill/>
        </p:spPr>
        <p:txBody>
          <a:bodyPr wrap="square" rtlCol="0">
            <a:spAutoFit/>
          </a:bodyPr>
          <a:lstStyle/>
          <a:p>
            <a:r>
              <a:rPr lang="de-DE" smtClean="0"/>
              <a:t>Strangpressprofile werden beim Zulieferer mit bestimmten Anforderungen bestellt. </a:t>
            </a:r>
          </a:p>
          <a:p>
            <a:r>
              <a:rPr lang="de-DE" smtClean="0"/>
              <a:t>Die wichtigsten sind:</a:t>
            </a:r>
          </a:p>
          <a:p>
            <a:pPr>
              <a:buFont typeface="Arial" pitchFamily="34" charset="0"/>
              <a:buChar char="•"/>
            </a:pPr>
            <a:endParaRPr lang="de-DE" smtClean="0"/>
          </a:p>
          <a:p>
            <a:pPr>
              <a:buFont typeface="Arial" pitchFamily="34" charset="0"/>
              <a:buChar char="•"/>
            </a:pPr>
            <a:r>
              <a:rPr lang="de-DE" b="1" i="1" smtClean="0">
                <a:solidFill>
                  <a:srgbClr val="FF0000"/>
                </a:solidFill>
              </a:rPr>
              <a:t>Zugfestigkeit Rm [N/mm²]</a:t>
            </a:r>
          </a:p>
          <a:p>
            <a:pPr>
              <a:buFont typeface="Arial" pitchFamily="34" charset="0"/>
              <a:buChar char="•"/>
            </a:pPr>
            <a:r>
              <a:rPr lang="de-DE" b="1" i="1" smtClean="0">
                <a:solidFill>
                  <a:srgbClr val="FF0000"/>
                </a:solidFill>
              </a:rPr>
              <a:t>Dehngrenze (Streckgrenze) Rp₀‚₂ [N/mm²]</a:t>
            </a:r>
          </a:p>
          <a:p>
            <a:pPr>
              <a:buFont typeface="Arial" pitchFamily="34" charset="0"/>
              <a:buChar char="•"/>
            </a:pPr>
            <a:r>
              <a:rPr lang="de-DE" b="1" i="1" smtClean="0">
                <a:solidFill>
                  <a:srgbClr val="FF0000"/>
                </a:solidFill>
              </a:rPr>
              <a:t>Bruchdehnung A [%]</a:t>
            </a:r>
          </a:p>
          <a:p>
            <a:pPr>
              <a:buFont typeface="Arial" pitchFamily="34" charset="0"/>
              <a:buChar char="•"/>
            </a:pPr>
            <a:endParaRPr lang="de-DE" smtClean="0"/>
          </a:p>
          <a:p>
            <a:endParaRPr lang="de-DE"/>
          </a:p>
        </p:txBody>
      </p:sp>
      <p:sp>
        <p:nvSpPr>
          <p:cNvPr id="7" name="Textfeld 6"/>
          <p:cNvSpPr txBox="1"/>
          <p:nvPr/>
        </p:nvSpPr>
        <p:spPr>
          <a:xfrm>
            <a:off x="683568" y="2276872"/>
            <a:ext cx="5904656" cy="2308324"/>
          </a:xfrm>
          <a:prstGeom prst="rect">
            <a:avLst/>
          </a:prstGeom>
          <a:noFill/>
        </p:spPr>
        <p:txBody>
          <a:bodyPr wrap="square" rtlCol="0">
            <a:spAutoFit/>
          </a:bodyPr>
          <a:lstStyle/>
          <a:p>
            <a:r>
              <a:rPr lang="de-DE" smtClean="0"/>
              <a:t>Die verschiedenen Chargen werden oft nach der Mindestzugfestigkeit bezeichnet, z.B</a:t>
            </a:r>
            <a:r>
              <a:rPr lang="de-DE" b="1" i="1" smtClean="0">
                <a:solidFill>
                  <a:srgbClr val="0070C0"/>
                </a:solidFill>
              </a:rPr>
              <a:t>. F17 </a:t>
            </a:r>
            <a:r>
              <a:rPr lang="de-DE" smtClean="0"/>
              <a:t>mit </a:t>
            </a:r>
            <a:r>
              <a:rPr lang="de-DE" i="1" smtClean="0"/>
              <a:t>Rm</a:t>
            </a:r>
            <a:r>
              <a:rPr lang="de-DE" smtClean="0"/>
              <a:t> 170 N/mm². </a:t>
            </a:r>
          </a:p>
          <a:p>
            <a:r>
              <a:rPr lang="de-DE" smtClean="0"/>
              <a:t> Spezialfall ist hier</a:t>
            </a:r>
            <a:r>
              <a:rPr lang="de-DE" b="1" smtClean="0"/>
              <a:t> </a:t>
            </a:r>
            <a:r>
              <a:rPr lang="de-DE" b="1" i="1" smtClean="0">
                <a:solidFill>
                  <a:srgbClr val="0070C0"/>
                </a:solidFill>
              </a:rPr>
              <a:t>Fxx</a:t>
            </a:r>
            <a:r>
              <a:rPr lang="de-DE" smtClean="0"/>
              <a:t>, wobei nach Angabe des Lieferanten das</a:t>
            </a:r>
            <a:r>
              <a:rPr lang="de-DE" i="1" smtClean="0">
                <a:solidFill>
                  <a:srgbClr val="0070C0"/>
                </a:solidFill>
              </a:rPr>
              <a:t> </a:t>
            </a:r>
            <a:r>
              <a:rPr lang="de-DE" b="1" i="1" smtClean="0">
                <a:solidFill>
                  <a:srgbClr val="0070C0"/>
                </a:solidFill>
              </a:rPr>
              <a:t>xx </a:t>
            </a:r>
            <a:r>
              <a:rPr lang="de-DE" smtClean="0"/>
              <a:t>für einen </a:t>
            </a:r>
            <a:r>
              <a:rPr lang="de-DE" b="1" i="1" smtClean="0">
                <a:solidFill>
                  <a:srgbClr val="0070C0"/>
                </a:solidFill>
              </a:rPr>
              <a:t>vorgezogenen Kaltauslagerungprozess </a:t>
            </a:r>
            <a:r>
              <a:rPr lang="de-DE" smtClean="0"/>
              <a:t>steht und das Material  </a:t>
            </a:r>
            <a:r>
              <a:rPr lang="de-DE" b="1" i="1" smtClean="0">
                <a:solidFill>
                  <a:srgbClr val="0070C0"/>
                </a:solidFill>
              </a:rPr>
              <a:t>stabilisieren </a:t>
            </a:r>
            <a:r>
              <a:rPr lang="de-DE" smtClean="0"/>
              <a:t>soll (</a:t>
            </a:r>
            <a:r>
              <a:rPr lang="de-DE" i="1" smtClean="0"/>
              <a:t>z.B. gegen Umwelteinflüsse bei längerer Lagerung</a:t>
            </a:r>
            <a:r>
              <a:rPr lang="de-DE" smtClean="0"/>
              <a:t>).</a:t>
            </a:r>
          </a:p>
          <a:p>
            <a:endParaRPr lang="de-DE"/>
          </a:p>
        </p:txBody>
      </p:sp>
      <p:sp>
        <p:nvSpPr>
          <p:cNvPr id="4" name="Textfeld 3"/>
          <p:cNvSpPr txBox="1"/>
          <p:nvPr/>
        </p:nvSpPr>
        <p:spPr>
          <a:xfrm>
            <a:off x="827584" y="4725144"/>
            <a:ext cx="4824536" cy="646331"/>
          </a:xfrm>
          <a:prstGeom prst="rect">
            <a:avLst/>
          </a:prstGeom>
          <a:noFill/>
        </p:spPr>
        <p:txBody>
          <a:bodyPr wrap="square" rtlCol="0">
            <a:spAutoFit/>
          </a:bodyPr>
          <a:lstStyle/>
          <a:p>
            <a:r>
              <a:rPr lang="de-DE" smtClean="0"/>
              <a:t>Insgesamt fünf Chargen (je Charge 20 Teile)</a:t>
            </a:r>
          </a:p>
          <a:p>
            <a:r>
              <a:rPr lang="de-DE" b="1" i="1" smtClean="0">
                <a:solidFill>
                  <a:srgbClr val="FF0000"/>
                </a:solidFill>
              </a:rPr>
              <a:t>F13, Fxx, F17, F18 und F19</a:t>
            </a:r>
            <a:endParaRPr lang="de-DE" b="1" i="1">
              <a:solidFill>
                <a:srgbClr val="FF0000"/>
              </a:solidFill>
            </a:endParaRPr>
          </a:p>
        </p:txBody>
      </p:sp>
      <p:sp>
        <p:nvSpPr>
          <p:cNvPr id="5" name="Foliennummernplatzhalter 4"/>
          <p:cNvSpPr>
            <a:spLocks noGrp="1"/>
          </p:cNvSpPr>
          <p:nvPr>
            <p:ph type="sldNum" sz="quarter" idx="12"/>
          </p:nvPr>
        </p:nvSpPr>
        <p:spPr/>
        <p:txBody>
          <a:bodyPr/>
          <a:lstStyle/>
          <a:p>
            <a:fld id="{040811C2-BD20-4209-BD05-AA797C50BEBD}" type="slidenum">
              <a:rPr lang="de-DE" smtClean="0"/>
              <a:pPr/>
              <a:t>8</a:t>
            </a:fld>
            <a:endParaRPr lang="de-DE"/>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Prozesse im Fokus</a:t>
            </a:r>
            <a:endParaRPr lang="de-DE"/>
          </a:p>
        </p:txBody>
      </p:sp>
      <p:sp>
        <p:nvSpPr>
          <p:cNvPr id="3" name="Inhaltsplatzhalter 2"/>
          <p:cNvSpPr>
            <a:spLocks noGrp="1"/>
          </p:cNvSpPr>
          <p:nvPr>
            <p:ph sz="half" idx="1"/>
          </p:nvPr>
        </p:nvSpPr>
        <p:spPr/>
        <p:txBody>
          <a:bodyPr/>
          <a:lstStyle/>
          <a:p>
            <a:pPr>
              <a:buNone/>
            </a:pPr>
            <a:r>
              <a:rPr lang="de-DE" smtClean="0"/>
              <a:t>Streckbiegen</a:t>
            </a:r>
          </a:p>
          <a:p>
            <a:pPr>
              <a:buNone/>
            </a:pPr>
            <a:endParaRPr lang="de-DE" smtClean="0"/>
          </a:p>
          <a:p>
            <a:pPr>
              <a:buNone/>
            </a:pPr>
            <a:endParaRPr lang="de-DE" smtClean="0"/>
          </a:p>
          <a:p>
            <a:pPr>
              <a:buNone/>
            </a:pPr>
            <a:endParaRPr lang="de-DE" smtClean="0"/>
          </a:p>
          <a:p>
            <a:pPr>
              <a:buNone/>
            </a:pPr>
            <a:endParaRPr lang="de-DE" smtClean="0"/>
          </a:p>
        </p:txBody>
      </p:sp>
      <p:sp>
        <p:nvSpPr>
          <p:cNvPr id="4" name="Inhaltsplatzhalter 3"/>
          <p:cNvSpPr>
            <a:spLocks noGrp="1"/>
          </p:cNvSpPr>
          <p:nvPr>
            <p:ph sz="half" idx="2"/>
          </p:nvPr>
        </p:nvSpPr>
        <p:spPr/>
        <p:txBody>
          <a:bodyPr/>
          <a:lstStyle/>
          <a:p>
            <a:pPr>
              <a:buNone/>
            </a:pPr>
            <a:r>
              <a:rPr lang="de-DE" smtClean="0"/>
              <a:t>Kröpfen</a:t>
            </a:r>
          </a:p>
          <a:p>
            <a:pPr>
              <a:buNone/>
            </a:pPr>
            <a:endParaRPr lang="de-DE" smtClean="0"/>
          </a:p>
          <a:p>
            <a:pPr>
              <a:buNone/>
            </a:pPr>
            <a:endParaRPr lang="de-DE" smtClean="0"/>
          </a:p>
          <a:p>
            <a:pPr>
              <a:buNone/>
            </a:pPr>
            <a:endParaRPr lang="de-DE"/>
          </a:p>
        </p:txBody>
      </p:sp>
      <p:pic>
        <p:nvPicPr>
          <p:cNvPr id="6" name="Grafik 5" descr="streckbiegen.png"/>
          <p:cNvPicPr>
            <a:picLocks noChangeAspect="1"/>
          </p:cNvPicPr>
          <p:nvPr/>
        </p:nvPicPr>
        <p:blipFill>
          <a:blip r:embed="rId2" cstate="print"/>
          <a:stretch>
            <a:fillRect/>
          </a:stretch>
        </p:blipFill>
        <p:spPr>
          <a:xfrm>
            <a:off x="179512" y="2204864"/>
            <a:ext cx="3676641" cy="2580500"/>
          </a:xfrm>
          <a:prstGeom prst="rect">
            <a:avLst/>
          </a:prstGeom>
        </p:spPr>
      </p:pic>
      <p:pic>
        <p:nvPicPr>
          <p:cNvPr id="7" name="Grafik 6" descr="krpfgesamt.png"/>
          <p:cNvPicPr>
            <a:picLocks noChangeAspect="1"/>
          </p:cNvPicPr>
          <p:nvPr/>
        </p:nvPicPr>
        <p:blipFill>
          <a:blip r:embed="rId3" cstate="print"/>
          <a:stretch>
            <a:fillRect/>
          </a:stretch>
        </p:blipFill>
        <p:spPr>
          <a:xfrm>
            <a:off x="3893463" y="2420888"/>
            <a:ext cx="4958481" cy="1872208"/>
          </a:xfrm>
          <a:prstGeom prst="rect">
            <a:avLst/>
          </a:prstGeom>
        </p:spPr>
      </p:pic>
      <p:cxnSp>
        <p:nvCxnSpPr>
          <p:cNvPr id="23" name="Gerade Verbindung mit Pfeil 22"/>
          <p:cNvCxnSpPr/>
          <p:nvPr/>
        </p:nvCxnSpPr>
        <p:spPr>
          <a:xfrm flipH="1">
            <a:off x="5148064" y="2276872"/>
            <a:ext cx="72008" cy="7200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5" name="Textfeld 24"/>
          <p:cNvSpPr txBox="1"/>
          <p:nvPr/>
        </p:nvSpPr>
        <p:spPr>
          <a:xfrm>
            <a:off x="4932040" y="2060848"/>
            <a:ext cx="1296144" cy="261610"/>
          </a:xfrm>
          <a:prstGeom prst="rect">
            <a:avLst/>
          </a:prstGeom>
          <a:noFill/>
        </p:spPr>
        <p:txBody>
          <a:bodyPr wrap="square" rtlCol="0">
            <a:spAutoFit/>
          </a:bodyPr>
          <a:lstStyle/>
          <a:p>
            <a:r>
              <a:rPr lang="de-DE" sz="1100" b="1" i="1" smtClean="0"/>
              <a:t>Werkstück</a:t>
            </a:r>
            <a:endParaRPr lang="de-DE" sz="1100" b="1" i="1"/>
          </a:p>
        </p:txBody>
      </p:sp>
      <p:cxnSp>
        <p:nvCxnSpPr>
          <p:cNvPr id="27" name="Gerade Verbindung mit Pfeil 26"/>
          <p:cNvCxnSpPr/>
          <p:nvPr/>
        </p:nvCxnSpPr>
        <p:spPr>
          <a:xfrm flipH="1">
            <a:off x="5868144" y="2276872"/>
            <a:ext cx="72008" cy="28803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2" name="Textfeld 41"/>
          <p:cNvSpPr txBox="1"/>
          <p:nvPr/>
        </p:nvSpPr>
        <p:spPr>
          <a:xfrm>
            <a:off x="5652120" y="2060848"/>
            <a:ext cx="1872208" cy="261610"/>
          </a:xfrm>
          <a:prstGeom prst="rect">
            <a:avLst/>
          </a:prstGeom>
          <a:noFill/>
        </p:spPr>
        <p:txBody>
          <a:bodyPr wrap="square" rtlCol="0">
            <a:spAutoFit/>
          </a:bodyPr>
          <a:lstStyle/>
          <a:p>
            <a:r>
              <a:rPr lang="de-DE" sz="1100" b="1" i="1" smtClean="0"/>
              <a:t>Ziehstempel</a:t>
            </a:r>
            <a:endParaRPr lang="de-DE" sz="1100" b="1" i="1"/>
          </a:p>
        </p:txBody>
      </p:sp>
      <p:cxnSp>
        <p:nvCxnSpPr>
          <p:cNvPr id="44" name="Gerade Verbindung mit Pfeil 43"/>
          <p:cNvCxnSpPr/>
          <p:nvPr/>
        </p:nvCxnSpPr>
        <p:spPr>
          <a:xfrm>
            <a:off x="8028384" y="2132856"/>
            <a:ext cx="0" cy="36004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5" name="Textfeld 44"/>
          <p:cNvSpPr txBox="1"/>
          <p:nvPr/>
        </p:nvSpPr>
        <p:spPr>
          <a:xfrm>
            <a:off x="7452320" y="1916832"/>
            <a:ext cx="1512168" cy="261610"/>
          </a:xfrm>
          <a:prstGeom prst="rect">
            <a:avLst/>
          </a:prstGeom>
          <a:noFill/>
        </p:spPr>
        <p:txBody>
          <a:bodyPr wrap="square" rtlCol="0">
            <a:spAutoFit/>
          </a:bodyPr>
          <a:lstStyle/>
          <a:p>
            <a:r>
              <a:rPr lang="de-DE" sz="1100" b="1" i="1" smtClean="0"/>
              <a:t>Niederhalter</a:t>
            </a:r>
            <a:endParaRPr lang="de-DE" sz="1100" b="1" i="1"/>
          </a:p>
        </p:txBody>
      </p:sp>
      <p:cxnSp>
        <p:nvCxnSpPr>
          <p:cNvPr id="53" name="Gerade Verbindung mit Pfeil 52"/>
          <p:cNvCxnSpPr/>
          <p:nvPr/>
        </p:nvCxnSpPr>
        <p:spPr>
          <a:xfrm flipH="1" flipV="1">
            <a:off x="8172400" y="4149080"/>
            <a:ext cx="72008" cy="43204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4" name="Textfeld 53"/>
          <p:cNvSpPr txBox="1"/>
          <p:nvPr/>
        </p:nvSpPr>
        <p:spPr>
          <a:xfrm>
            <a:off x="7812360" y="4509120"/>
            <a:ext cx="1224136" cy="261610"/>
          </a:xfrm>
          <a:prstGeom prst="rect">
            <a:avLst/>
          </a:prstGeom>
          <a:noFill/>
        </p:spPr>
        <p:txBody>
          <a:bodyPr wrap="square" rtlCol="0">
            <a:spAutoFit/>
          </a:bodyPr>
          <a:lstStyle/>
          <a:p>
            <a:r>
              <a:rPr lang="de-DE" sz="1100" b="1" i="1" smtClean="0"/>
              <a:t>Kröpfstein</a:t>
            </a:r>
            <a:endParaRPr lang="de-DE" sz="1100" b="1" i="1"/>
          </a:p>
        </p:txBody>
      </p:sp>
      <p:sp>
        <p:nvSpPr>
          <p:cNvPr id="15" name="Foliennummernplatzhalter 14"/>
          <p:cNvSpPr>
            <a:spLocks noGrp="1"/>
          </p:cNvSpPr>
          <p:nvPr>
            <p:ph type="sldNum" sz="quarter" idx="12"/>
          </p:nvPr>
        </p:nvSpPr>
        <p:spPr/>
        <p:txBody>
          <a:bodyPr/>
          <a:lstStyle/>
          <a:p>
            <a:fld id="{040811C2-BD20-4209-BD05-AA797C50BEBD}" type="slidenum">
              <a:rPr lang="de-DE" smtClean="0"/>
              <a:pPr/>
              <a:t>9</a:t>
            </a:fld>
            <a:endParaRPr lang="de-DE"/>
          </a:p>
        </p:txBody>
      </p:sp>
    </p:spTree>
  </p:cSld>
  <p:clrMapOvr>
    <a:masterClrMapping/>
  </p:clrMapOvr>
</p:sld>
</file>

<file path=ppt/theme/theme1.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918</Words>
  <Application>Microsoft Office PowerPoint</Application>
  <PresentationFormat>Bildschirmpräsentation (4:3)</PresentationFormat>
  <Paragraphs>226</Paragraphs>
  <Slides>30</Slides>
  <Notes>1</Notes>
  <HiddenSlides>0</HiddenSlides>
  <MMClips>0</MMClips>
  <ScaleCrop>false</ScaleCrop>
  <HeadingPairs>
    <vt:vector size="4" baseType="variant">
      <vt:variant>
        <vt:lpstr>Design</vt:lpstr>
      </vt:variant>
      <vt:variant>
        <vt:i4>1</vt:i4>
      </vt:variant>
      <vt:variant>
        <vt:lpstr>Folientitel</vt:lpstr>
      </vt:variant>
      <vt:variant>
        <vt:i4>30</vt:i4>
      </vt:variant>
    </vt:vector>
  </HeadingPairs>
  <TitlesOfParts>
    <vt:vector size="31" baseType="lpstr">
      <vt:lpstr>Larissa-Design</vt:lpstr>
      <vt:lpstr>Vorstellung Bachelorarbeit Kaffanke </vt:lpstr>
      <vt:lpstr>Einfluss des Ausgangs- und Werkzeugmaterials auf Umformprozesse zur Herstellung von Verzierungselementen in der Automobilbranche </vt:lpstr>
      <vt:lpstr>Untersuchungsobjekt</vt:lpstr>
      <vt:lpstr>Anforderungen an Bauteil </vt:lpstr>
      <vt:lpstr>Folie 5</vt:lpstr>
      <vt:lpstr>Bearbeitungsstufen </vt:lpstr>
      <vt:lpstr>Vormaterial Aluminium Strangpressprofile</vt:lpstr>
      <vt:lpstr>Folie 8</vt:lpstr>
      <vt:lpstr>Prozesse im Fokus</vt:lpstr>
      <vt:lpstr>Warum Streckbiegen?</vt:lpstr>
      <vt:lpstr>Spannungen in der Deformierungszone beim Streckbiegen </vt:lpstr>
      <vt:lpstr>Streckbiegemaschine und Biegewerkzeug</vt:lpstr>
      <vt:lpstr>Entscheidende Bauteilgeometrie der Untersuchung</vt:lpstr>
      <vt:lpstr>Messmethode</vt:lpstr>
      <vt:lpstr>Folie 15</vt:lpstr>
      <vt:lpstr>Folie 16</vt:lpstr>
      <vt:lpstr>Auswertungsmethode</vt:lpstr>
      <vt:lpstr>Einschränkungen durch Rücksichtnahme auf die Serienfertigung</vt:lpstr>
      <vt:lpstr>Visualisierung der Resultate</vt:lpstr>
      <vt:lpstr>Materialverzug zur vorherigen Bearbeitungsstufe</vt:lpstr>
      <vt:lpstr>Erste Erkenntnisse</vt:lpstr>
      <vt:lpstr>Versuchsreihe Kröpfen</vt:lpstr>
      <vt:lpstr>Folie 23</vt:lpstr>
      <vt:lpstr>Durchführung  Kröpfversuche </vt:lpstr>
      <vt:lpstr>Folie 25</vt:lpstr>
      <vt:lpstr>Folie 26</vt:lpstr>
      <vt:lpstr>Folie 27</vt:lpstr>
      <vt:lpstr>Folie 28</vt:lpstr>
      <vt:lpstr>Übersicht Auswertung Kröpfen  </vt:lpstr>
      <vt:lpstr>Folie 30</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Einfluss des Ausgangs- und Werkzeugmaterials auf Umformprozesse zur Herstellung von Verzierungselementen in der Automobilbranche </dc:title>
  <dc:creator>B</dc:creator>
  <cp:lastModifiedBy>B</cp:lastModifiedBy>
  <cp:revision>157</cp:revision>
  <dcterms:created xsi:type="dcterms:W3CDTF">2014-07-01T06:06:22Z</dcterms:created>
  <dcterms:modified xsi:type="dcterms:W3CDTF">2014-07-16T07:28:01Z</dcterms:modified>
</cp:coreProperties>
</file>

<file path=docProps/thumbnail.jpeg>
</file>